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2" r:id="rId1"/>
  </p:sldMasterIdLst>
  <p:notesMasterIdLst>
    <p:notesMasterId r:id="rId18"/>
  </p:notesMasterIdLst>
  <p:sldIdLst>
    <p:sldId id="256" r:id="rId2"/>
    <p:sldId id="257" r:id="rId3"/>
    <p:sldId id="261" r:id="rId4"/>
    <p:sldId id="287" r:id="rId5"/>
    <p:sldId id="288" r:id="rId6"/>
    <p:sldId id="298" r:id="rId7"/>
    <p:sldId id="290" r:id="rId8"/>
    <p:sldId id="260" r:id="rId9"/>
    <p:sldId id="291" r:id="rId10"/>
    <p:sldId id="292" r:id="rId11"/>
    <p:sldId id="293" r:id="rId12"/>
    <p:sldId id="299" r:id="rId13"/>
    <p:sldId id="294" r:id="rId14"/>
    <p:sldId id="295" r:id="rId15"/>
    <p:sldId id="300" r:id="rId16"/>
    <p:sldId id="297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05C7851-9098-4A7B-B194-492C1E7D74A6}">
  <a:tblStyle styleId="{F05C7851-9098-4A7B-B194-492C1E7D74A6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18"/>
    <p:restoredTop sz="94669"/>
  </p:normalViewPr>
  <p:slideViewPr>
    <p:cSldViewPr snapToGrid="0" snapToObjects="1">
      <p:cViewPr>
        <p:scale>
          <a:sx n="95" d="100"/>
          <a:sy n="95" d="100"/>
        </p:scale>
        <p:origin x="28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08473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1514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99749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10496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4904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7584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53876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9003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45828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359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700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0676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9381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3511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4374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2654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1AD1-C497-3644-BCE1-DF3DDEECF60B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E8A2-4DB7-DA4B-8712-4D45CA692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1377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1AD1-C497-3644-BCE1-DF3DDEECF60B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E8A2-4DB7-DA4B-8712-4D45CA692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5134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1AD1-C497-3644-BCE1-DF3DDEECF60B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E8A2-4DB7-DA4B-8712-4D45CA692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6979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991812"/>
            <a:ext cx="7772400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6000"/>
            </a:lvl1pPr>
            <a:lvl2pPr lvl="1" algn="ctr">
              <a:spcBef>
                <a:spcPts val="0"/>
              </a:spcBef>
              <a:buSzPct val="100000"/>
              <a:defRPr sz="6000"/>
            </a:lvl2pPr>
            <a:lvl3pPr lvl="2" algn="ctr">
              <a:spcBef>
                <a:spcPts val="0"/>
              </a:spcBef>
              <a:buSzPct val="100000"/>
              <a:defRPr sz="6000"/>
            </a:lvl3pPr>
            <a:lvl4pPr lvl="3" algn="ctr">
              <a:spcBef>
                <a:spcPts val="0"/>
              </a:spcBef>
              <a:buSzPct val="100000"/>
              <a:defRPr sz="6000"/>
            </a:lvl4pPr>
            <a:lvl5pPr lvl="4" algn="ctr">
              <a:spcBef>
                <a:spcPts val="0"/>
              </a:spcBef>
              <a:buSzPct val="100000"/>
              <a:defRPr sz="6000"/>
            </a:lvl5pPr>
            <a:lvl6pPr lvl="5" algn="ctr">
              <a:spcBef>
                <a:spcPts val="0"/>
              </a:spcBef>
              <a:buSzPct val="100000"/>
              <a:defRPr sz="6000"/>
            </a:lvl6pPr>
            <a:lvl7pPr lvl="6" algn="ctr">
              <a:spcBef>
                <a:spcPts val="0"/>
              </a:spcBef>
              <a:buSzPct val="100000"/>
              <a:defRPr sz="6000"/>
            </a:lvl7pPr>
            <a:lvl8pPr lvl="7" algn="ctr">
              <a:spcBef>
                <a:spcPts val="0"/>
              </a:spcBef>
              <a:buSzPct val="100000"/>
              <a:defRPr sz="6000"/>
            </a:lvl8pPr>
            <a:lvl9pPr lvl="8" algn="ctr">
              <a:spcBef>
                <a:spcPts val="0"/>
              </a:spcBef>
              <a:buSzPct val="100000"/>
              <a:defRPr sz="6000"/>
            </a:lvl9pPr>
          </a:lstStyle>
          <a:p>
            <a:r>
              <a:rPr lang="en-CA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50372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507925"/>
            <a:ext cx="3994500" cy="3417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6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92275" y="1507925"/>
            <a:ext cx="3994500" cy="3417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6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6394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-6025" y="967975"/>
            <a:ext cx="9156000" cy="85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563400"/>
            <a:ext cx="8229600" cy="2503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157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1700925" y="1399800"/>
            <a:ext cx="5742300" cy="819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SzPct val="100000"/>
              <a:defRPr sz="3000"/>
            </a:lvl1pPr>
            <a:lvl2pPr lvl="1" algn="ctr" rtl="0">
              <a:spcBef>
                <a:spcPts val="0"/>
              </a:spcBef>
              <a:buSzPct val="100000"/>
              <a:defRPr sz="3000"/>
            </a:lvl2pPr>
            <a:lvl3pPr lvl="2" algn="ctr" rtl="0">
              <a:spcBef>
                <a:spcPts val="0"/>
              </a:spcBef>
              <a:buSzPct val="100000"/>
              <a:defRPr sz="3000"/>
            </a:lvl3pPr>
            <a:lvl4pPr lvl="3" algn="ctr" rtl="0">
              <a:spcBef>
                <a:spcPts val="0"/>
              </a:spcBef>
              <a:buSzPct val="100000"/>
              <a:defRPr sz="3000"/>
            </a:lvl4pPr>
            <a:lvl5pPr lvl="4" algn="ctr" rtl="0">
              <a:spcBef>
                <a:spcPts val="0"/>
              </a:spcBef>
              <a:buSzPct val="100000"/>
              <a:defRPr sz="3000"/>
            </a:lvl5pPr>
            <a:lvl6pPr lvl="5" algn="ctr" rtl="0">
              <a:spcBef>
                <a:spcPts val="0"/>
              </a:spcBef>
              <a:buSzPct val="100000"/>
              <a:defRPr sz="3000"/>
            </a:lvl6pPr>
            <a:lvl7pPr lvl="6" algn="ctr" rtl="0">
              <a:spcBef>
                <a:spcPts val="0"/>
              </a:spcBef>
              <a:buSzPct val="100000"/>
              <a:defRPr sz="3000"/>
            </a:lvl7pPr>
            <a:lvl8pPr lvl="7" algn="ctr" rtl="0">
              <a:spcBef>
                <a:spcPts val="0"/>
              </a:spcBef>
              <a:buSzPct val="100000"/>
              <a:defRPr sz="3000"/>
            </a:lvl8pPr>
            <a:lvl9pPr lvl="8" algn="ctr">
              <a:spcBef>
                <a:spcPts val="0"/>
              </a:spcBef>
              <a:buSzPct val="100000"/>
              <a:defRPr sz="30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96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1AD1-C497-3644-BCE1-DF3DDEECF60B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E8A2-4DB7-DA4B-8712-4D45CA692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7737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1AD1-C497-3644-BCE1-DF3DDEECF60B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E8A2-4DB7-DA4B-8712-4D45CA692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0585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1AD1-C497-3644-BCE1-DF3DDEECF60B}" type="datetimeFigureOut">
              <a:rPr lang="en-US" smtClean="0"/>
              <a:t>1/31/17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E8A2-4DB7-DA4B-8712-4D45CA692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245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1AD1-C497-3644-BCE1-DF3DDEECF60B}" type="datetimeFigureOut">
              <a:rPr lang="en-US" smtClean="0"/>
              <a:t>1/31/17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E8A2-4DB7-DA4B-8712-4D45CA692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579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1AD1-C497-3644-BCE1-DF3DDEECF60B}" type="datetimeFigureOut">
              <a:rPr lang="en-US" smtClean="0"/>
              <a:t>1/31/17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E8A2-4DB7-DA4B-8712-4D45CA692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3157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1AD1-C497-3644-BCE1-DF3DDEECF60B}" type="datetimeFigureOut">
              <a:rPr lang="en-US" smtClean="0"/>
              <a:t>1/31/17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E8A2-4DB7-DA4B-8712-4D45CA692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0386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1AD1-C497-3644-BCE1-DF3DDEECF60B}" type="datetimeFigureOut">
              <a:rPr lang="en-US" smtClean="0"/>
              <a:t>1/31/17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E8A2-4DB7-DA4B-8712-4D45CA692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8771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E1AD1-C497-3644-BCE1-DF3DDEECF60B}" type="datetimeFigureOut">
              <a:rPr lang="en-US" smtClean="0"/>
              <a:t>1/31/17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EE8A2-4DB7-DA4B-8712-4D45CA692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4250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E1AD1-C497-3644-BCE1-DF3DDEECF60B}" type="datetimeFigureOut">
              <a:rPr lang="en-US" smtClean="0"/>
              <a:t>1/31/17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EE8A2-4DB7-DA4B-8712-4D45CA692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8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492760" y="2100530"/>
            <a:ext cx="7772400" cy="1159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CA" sz="3600" dirty="0" smtClean="0">
                <a:latin typeface="+mj-lt"/>
              </a:rPr>
              <a:t>emotional </a:t>
            </a:r>
            <a:r>
              <a:rPr lang="en-CA" sz="3600" dirty="0">
                <a:latin typeface="+mj-lt"/>
              </a:rPr>
              <a:t>i</a:t>
            </a:r>
            <a:r>
              <a:rPr lang="en-CA" sz="3600" dirty="0" smtClean="0">
                <a:latin typeface="+mj-lt"/>
              </a:rPr>
              <a:t>ntelligence for  sex </a:t>
            </a:r>
            <a:r>
              <a:rPr lang="en-CA" sz="3600" dirty="0" err="1" smtClean="0">
                <a:latin typeface="+mj-lt"/>
              </a:rPr>
              <a:t>ed</a:t>
            </a:r>
            <a:r>
              <a:rPr lang="en-CA" dirty="0" smtClean="0">
                <a:latin typeface="+mj-lt"/>
              </a:rPr>
              <a:t/>
            </a:r>
            <a:br>
              <a:rPr lang="en-CA" dirty="0" smtClean="0">
                <a:latin typeface="+mj-lt"/>
              </a:rPr>
            </a:br>
            <a:r>
              <a:rPr lang="en-CA" sz="3600" dirty="0" smtClean="0">
                <a:latin typeface="+mj-lt"/>
              </a:rPr>
              <a:t>CRASH COURSE</a:t>
            </a:r>
            <a:endParaRPr lang="en" sz="3600" dirty="0">
              <a:latin typeface="+mj-lt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2603134" y="3265238"/>
            <a:ext cx="1442480" cy="102977"/>
          </a:xfrm>
          <a:custGeom>
            <a:avLst/>
            <a:gdLst/>
            <a:ahLst/>
            <a:cxnLst/>
            <a:rect l="0" t="0" r="0" b="0"/>
            <a:pathLst>
              <a:path w="27831" h="2831" extrusionOk="0">
                <a:moveTo>
                  <a:pt x="27264" y="944"/>
                </a:moveTo>
                <a:lnTo>
                  <a:pt x="27359" y="1086"/>
                </a:lnTo>
                <a:lnTo>
                  <a:pt x="27359" y="944"/>
                </a:lnTo>
                <a:close/>
                <a:moveTo>
                  <a:pt x="27359" y="1086"/>
                </a:moveTo>
                <a:lnTo>
                  <a:pt x="27359" y="1133"/>
                </a:lnTo>
                <a:lnTo>
                  <a:pt x="27372" y="1106"/>
                </a:lnTo>
                <a:lnTo>
                  <a:pt x="27372" y="1106"/>
                </a:lnTo>
                <a:lnTo>
                  <a:pt x="27359" y="1086"/>
                </a:lnTo>
                <a:close/>
                <a:moveTo>
                  <a:pt x="27453" y="944"/>
                </a:moveTo>
                <a:lnTo>
                  <a:pt x="27372" y="1106"/>
                </a:lnTo>
                <a:lnTo>
                  <a:pt x="27372" y="1106"/>
                </a:lnTo>
                <a:lnTo>
                  <a:pt x="27453" y="1227"/>
                </a:lnTo>
                <a:lnTo>
                  <a:pt x="27453" y="944"/>
                </a:lnTo>
                <a:close/>
                <a:moveTo>
                  <a:pt x="27642" y="1039"/>
                </a:moveTo>
                <a:lnTo>
                  <a:pt x="27453" y="1227"/>
                </a:lnTo>
                <a:lnTo>
                  <a:pt x="27453" y="1322"/>
                </a:lnTo>
                <a:lnTo>
                  <a:pt x="27453" y="1416"/>
                </a:lnTo>
                <a:lnTo>
                  <a:pt x="27830" y="1416"/>
                </a:lnTo>
                <a:lnTo>
                  <a:pt x="27830" y="1227"/>
                </a:lnTo>
                <a:lnTo>
                  <a:pt x="27736" y="1322"/>
                </a:lnTo>
                <a:lnTo>
                  <a:pt x="27736" y="1227"/>
                </a:lnTo>
                <a:lnTo>
                  <a:pt x="27736" y="1133"/>
                </a:lnTo>
                <a:lnTo>
                  <a:pt x="27642" y="1039"/>
                </a:lnTo>
                <a:close/>
                <a:moveTo>
                  <a:pt x="20189" y="1"/>
                </a:moveTo>
                <a:lnTo>
                  <a:pt x="20095" y="190"/>
                </a:lnTo>
                <a:lnTo>
                  <a:pt x="20000" y="95"/>
                </a:lnTo>
                <a:lnTo>
                  <a:pt x="19906" y="284"/>
                </a:lnTo>
                <a:lnTo>
                  <a:pt x="19812" y="473"/>
                </a:lnTo>
                <a:lnTo>
                  <a:pt x="19529" y="284"/>
                </a:lnTo>
                <a:lnTo>
                  <a:pt x="19340" y="95"/>
                </a:lnTo>
                <a:lnTo>
                  <a:pt x="19246" y="95"/>
                </a:lnTo>
                <a:lnTo>
                  <a:pt x="19246" y="190"/>
                </a:lnTo>
                <a:lnTo>
                  <a:pt x="19151" y="378"/>
                </a:lnTo>
                <a:lnTo>
                  <a:pt x="19434" y="190"/>
                </a:lnTo>
                <a:lnTo>
                  <a:pt x="19246" y="473"/>
                </a:lnTo>
                <a:lnTo>
                  <a:pt x="19434" y="378"/>
                </a:lnTo>
                <a:lnTo>
                  <a:pt x="19434" y="567"/>
                </a:lnTo>
                <a:lnTo>
                  <a:pt x="19151" y="567"/>
                </a:lnTo>
                <a:lnTo>
                  <a:pt x="19151" y="190"/>
                </a:lnTo>
                <a:lnTo>
                  <a:pt x="19057" y="95"/>
                </a:lnTo>
                <a:lnTo>
                  <a:pt x="18963" y="95"/>
                </a:lnTo>
                <a:lnTo>
                  <a:pt x="18774" y="284"/>
                </a:lnTo>
                <a:lnTo>
                  <a:pt x="18680" y="473"/>
                </a:lnTo>
                <a:lnTo>
                  <a:pt x="18585" y="378"/>
                </a:lnTo>
                <a:lnTo>
                  <a:pt x="18491" y="190"/>
                </a:lnTo>
                <a:lnTo>
                  <a:pt x="18397" y="378"/>
                </a:lnTo>
                <a:lnTo>
                  <a:pt x="17925" y="567"/>
                </a:lnTo>
                <a:lnTo>
                  <a:pt x="18019" y="284"/>
                </a:lnTo>
                <a:lnTo>
                  <a:pt x="17831" y="378"/>
                </a:lnTo>
                <a:lnTo>
                  <a:pt x="17642" y="567"/>
                </a:lnTo>
                <a:lnTo>
                  <a:pt x="17642" y="661"/>
                </a:lnTo>
                <a:lnTo>
                  <a:pt x="17453" y="567"/>
                </a:lnTo>
                <a:lnTo>
                  <a:pt x="17170" y="473"/>
                </a:lnTo>
                <a:lnTo>
                  <a:pt x="16699" y="473"/>
                </a:lnTo>
                <a:lnTo>
                  <a:pt x="16699" y="567"/>
                </a:lnTo>
                <a:lnTo>
                  <a:pt x="16604" y="661"/>
                </a:lnTo>
                <a:lnTo>
                  <a:pt x="16416" y="378"/>
                </a:lnTo>
                <a:lnTo>
                  <a:pt x="16227" y="378"/>
                </a:lnTo>
                <a:lnTo>
                  <a:pt x="15661" y="661"/>
                </a:lnTo>
                <a:lnTo>
                  <a:pt x="15661" y="473"/>
                </a:lnTo>
                <a:lnTo>
                  <a:pt x="15567" y="756"/>
                </a:lnTo>
                <a:lnTo>
                  <a:pt x="15378" y="473"/>
                </a:lnTo>
                <a:lnTo>
                  <a:pt x="15567" y="473"/>
                </a:lnTo>
                <a:lnTo>
                  <a:pt x="15472" y="378"/>
                </a:lnTo>
                <a:lnTo>
                  <a:pt x="15378" y="378"/>
                </a:lnTo>
                <a:lnTo>
                  <a:pt x="15189" y="473"/>
                </a:lnTo>
                <a:lnTo>
                  <a:pt x="15000" y="756"/>
                </a:lnTo>
                <a:lnTo>
                  <a:pt x="14906" y="661"/>
                </a:lnTo>
                <a:lnTo>
                  <a:pt x="14812" y="473"/>
                </a:lnTo>
                <a:lnTo>
                  <a:pt x="14529" y="756"/>
                </a:lnTo>
                <a:lnTo>
                  <a:pt x="14623" y="567"/>
                </a:lnTo>
                <a:lnTo>
                  <a:pt x="14529" y="661"/>
                </a:lnTo>
                <a:lnTo>
                  <a:pt x="14340" y="756"/>
                </a:lnTo>
                <a:lnTo>
                  <a:pt x="14340" y="567"/>
                </a:lnTo>
                <a:lnTo>
                  <a:pt x="14246" y="473"/>
                </a:lnTo>
                <a:lnTo>
                  <a:pt x="13963" y="378"/>
                </a:lnTo>
                <a:lnTo>
                  <a:pt x="13585" y="284"/>
                </a:lnTo>
                <a:lnTo>
                  <a:pt x="13302" y="284"/>
                </a:lnTo>
                <a:lnTo>
                  <a:pt x="13302" y="378"/>
                </a:lnTo>
                <a:lnTo>
                  <a:pt x="13302" y="473"/>
                </a:lnTo>
                <a:lnTo>
                  <a:pt x="13208" y="473"/>
                </a:lnTo>
                <a:lnTo>
                  <a:pt x="13208" y="661"/>
                </a:lnTo>
                <a:lnTo>
                  <a:pt x="13114" y="661"/>
                </a:lnTo>
                <a:lnTo>
                  <a:pt x="13019" y="567"/>
                </a:lnTo>
                <a:lnTo>
                  <a:pt x="12925" y="378"/>
                </a:lnTo>
                <a:lnTo>
                  <a:pt x="12831" y="95"/>
                </a:lnTo>
                <a:lnTo>
                  <a:pt x="12831" y="378"/>
                </a:lnTo>
                <a:lnTo>
                  <a:pt x="12736" y="378"/>
                </a:lnTo>
                <a:lnTo>
                  <a:pt x="12642" y="284"/>
                </a:lnTo>
                <a:lnTo>
                  <a:pt x="12548" y="190"/>
                </a:lnTo>
                <a:lnTo>
                  <a:pt x="12265" y="190"/>
                </a:lnTo>
                <a:lnTo>
                  <a:pt x="12170" y="473"/>
                </a:lnTo>
                <a:lnTo>
                  <a:pt x="12076" y="378"/>
                </a:lnTo>
                <a:lnTo>
                  <a:pt x="11887" y="284"/>
                </a:lnTo>
                <a:lnTo>
                  <a:pt x="11510" y="378"/>
                </a:lnTo>
                <a:lnTo>
                  <a:pt x="10755" y="661"/>
                </a:lnTo>
                <a:lnTo>
                  <a:pt x="10661" y="473"/>
                </a:lnTo>
                <a:lnTo>
                  <a:pt x="10567" y="378"/>
                </a:lnTo>
                <a:lnTo>
                  <a:pt x="10095" y="378"/>
                </a:lnTo>
                <a:lnTo>
                  <a:pt x="9529" y="473"/>
                </a:lnTo>
                <a:lnTo>
                  <a:pt x="9340" y="473"/>
                </a:lnTo>
                <a:lnTo>
                  <a:pt x="9152" y="378"/>
                </a:lnTo>
                <a:lnTo>
                  <a:pt x="9152" y="473"/>
                </a:lnTo>
                <a:lnTo>
                  <a:pt x="9152" y="567"/>
                </a:lnTo>
                <a:lnTo>
                  <a:pt x="8963" y="661"/>
                </a:lnTo>
                <a:lnTo>
                  <a:pt x="8869" y="567"/>
                </a:lnTo>
                <a:lnTo>
                  <a:pt x="8680" y="473"/>
                </a:lnTo>
                <a:lnTo>
                  <a:pt x="8680" y="756"/>
                </a:lnTo>
                <a:lnTo>
                  <a:pt x="8491" y="661"/>
                </a:lnTo>
                <a:lnTo>
                  <a:pt x="8208" y="567"/>
                </a:lnTo>
                <a:lnTo>
                  <a:pt x="7925" y="661"/>
                </a:lnTo>
                <a:lnTo>
                  <a:pt x="7831" y="756"/>
                </a:lnTo>
                <a:lnTo>
                  <a:pt x="7548" y="567"/>
                </a:lnTo>
                <a:lnTo>
                  <a:pt x="7359" y="473"/>
                </a:lnTo>
                <a:lnTo>
                  <a:pt x="7170" y="944"/>
                </a:lnTo>
                <a:lnTo>
                  <a:pt x="6982" y="661"/>
                </a:lnTo>
                <a:lnTo>
                  <a:pt x="6793" y="661"/>
                </a:lnTo>
                <a:lnTo>
                  <a:pt x="6604" y="756"/>
                </a:lnTo>
                <a:lnTo>
                  <a:pt x="6510" y="661"/>
                </a:lnTo>
                <a:lnTo>
                  <a:pt x="6416" y="756"/>
                </a:lnTo>
                <a:lnTo>
                  <a:pt x="6038" y="944"/>
                </a:lnTo>
                <a:lnTo>
                  <a:pt x="6038" y="1039"/>
                </a:lnTo>
                <a:lnTo>
                  <a:pt x="5850" y="1133"/>
                </a:lnTo>
                <a:lnTo>
                  <a:pt x="5850" y="1039"/>
                </a:lnTo>
                <a:lnTo>
                  <a:pt x="5755" y="1039"/>
                </a:lnTo>
                <a:lnTo>
                  <a:pt x="5567" y="1227"/>
                </a:lnTo>
                <a:lnTo>
                  <a:pt x="5472" y="1227"/>
                </a:lnTo>
                <a:lnTo>
                  <a:pt x="5378" y="1039"/>
                </a:lnTo>
                <a:lnTo>
                  <a:pt x="5378" y="1133"/>
                </a:lnTo>
                <a:lnTo>
                  <a:pt x="5189" y="1227"/>
                </a:lnTo>
                <a:lnTo>
                  <a:pt x="5095" y="1133"/>
                </a:lnTo>
                <a:lnTo>
                  <a:pt x="4906" y="1039"/>
                </a:lnTo>
                <a:lnTo>
                  <a:pt x="5189" y="1039"/>
                </a:lnTo>
                <a:lnTo>
                  <a:pt x="5095" y="944"/>
                </a:lnTo>
                <a:lnTo>
                  <a:pt x="5095" y="756"/>
                </a:lnTo>
                <a:lnTo>
                  <a:pt x="5001" y="944"/>
                </a:lnTo>
                <a:lnTo>
                  <a:pt x="4529" y="944"/>
                </a:lnTo>
                <a:lnTo>
                  <a:pt x="4529" y="1133"/>
                </a:lnTo>
                <a:lnTo>
                  <a:pt x="4718" y="1133"/>
                </a:lnTo>
                <a:lnTo>
                  <a:pt x="4623" y="1227"/>
                </a:lnTo>
                <a:lnTo>
                  <a:pt x="4623" y="1133"/>
                </a:lnTo>
                <a:lnTo>
                  <a:pt x="4529" y="1416"/>
                </a:lnTo>
                <a:lnTo>
                  <a:pt x="4340" y="1227"/>
                </a:lnTo>
                <a:lnTo>
                  <a:pt x="4152" y="1039"/>
                </a:lnTo>
                <a:lnTo>
                  <a:pt x="3963" y="1039"/>
                </a:lnTo>
                <a:lnTo>
                  <a:pt x="3774" y="1416"/>
                </a:lnTo>
                <a:lnTo>
                  <a:pt x="3774" y="1322"/>
                </a:lnTo>
                <a:lnTo>
                  <a:pt x="3774" y="1227"/>
                </a:lnTo>
                <a:lnTo>
                  <a:pt x="3680" y="1322"/>
                </a:lnTo>
                <a:lnTo>
                  <a:pt x="3586" y="1510"/>
                </a:lnTo>
                <a:lnTo>
                  <a:pt x="3208" y="1416"/>
                </a:lnTo>
                <a:lnTo>
                  <a:pt x="2454" y="1416"/>
                </a:lnTo>
                <a:lnTo>
                  <a:pt x="1793" y="1510"/>
                </a:lnTo>
                <a:lnTo>
                  <a:pt x="1510" y="1605"/>
                </a:lnTo>
                <a:lnTo>
                  <a:pt x="1321" y="1699"/>
                </a:lnTo>
                <a:lnTo>
                  <a:pt x="1321" y="1605"/>
                </a:lnTo>
                <a:lnTo>
                  <a:pt x="1038" y="1699"/>
                </a:lnTo>
                <a:lnTo>
                  <a:pt x="755" y="1793"/>
                </a:lnTo>
                <a:lnTo>
                  <a:pt x="567" y="1793"/>
                </a:lnTo>
                <a:lnTo>
                  <a:pt x="378" y="1888"/>
                </a:lnTo>
                <a:lnTo>
                  <a:pt x="284" y="1699"/>
                </a:lnTo>
                <a:lnTo>
                  <a:pt x="95" y="1605"/>
                </a:lnTo>
                <a:lnTo>
                  <a:pt x="1" y="1793"/>
                </a:lnTo>
                <a:lnTo>
                  <a:pt x="1" y="2076"/>
                </a:lnTo>
                <a:lnTo>
                  <a:pt x="95" y="2548"/>
                </a:lnTo>
                <a:lnTo>
                  <a:pt x="189" y="2831"/>
                </a:lnTo>
                <a:lnTo>
                  <a:pt x="284" y="2737"/>
                </a:lnTo>
                <a:lnTo>
                  <a:pt x="472" y="2831"/>
                </a:lnTo>
                <a:lnTo>
                  <a:pt x="567" y="2548"/>
                </a:lnTo>
                <a:lnTo>
                  <a:pt x="661" y="2642"/>
                </a:lnTo>
                <a:lnTo>
                  <a:pt x="661" y="2737"/>
                </a:lnTo>
                <a:lnTo>
                  <a:pt x="755" y="2642"/>
                </a:lnTo>
                <a:lnTo>
                  <a:pt x="944" y="2548"/>
                </a:lnTo>
                <a:lnTo>
                  <a:pt x="1227" y="2548"/>
                </a:lnTo>
                <a:lnTo>
                  <a:pt x="1227" y="2642"/>
                </a:lnTo>
                <a:lnTo>
                  <a:pt x="1321" y="2737"/>
                </a:lnTo>
                <a:lnTo>
                  <a:pt x="1416" y="2831"/>
                </a:lnTo>
                <a:lnTo>
                  <a:pt x="1510" y="2642"/>
                </a:lnTo>
                <a:lnTo>
                  <a:pt x="1793" y="2548"/>
                </a:lnTo>
                <a:lnTo>
                  <a:pt x="1699" y="2642"/>
                </a:lnTo>
                <a:lnTo>
                  <a:pt x="1887" y="2737"/>
                </a:lnTo>
                <a:lnTo>
                  <a:pt x="1887" y="2454"/>
                </a:lnTo>
                <a:lnTo>
                  <a:pt x="1982" y="2265"/>
                </a:lnTo>
                <a:lnTo>
                  <a:pt x="2076" y="2737"/>
                </a:lnTo>
                <a:lnTo>
                  <a:pt x="2171" y="2359"/>
                </a:lnTo>
                <a:lnTo>
                  <a:pt x="2265" y="2642"/>
                </a:lnTo>
                <a:lnTo>
                  <a:pt x="2265" y="2548"/>
                </a:lnTo>
                <a:lnTo>
                  <a:pt x="2359" y="2454"/>
                </a:lnTo>
                <a:lnTo>
                  <a:pt x="2454" y="2548"/>
                </a:lnTo>
                <a:lnTo>
                  <a:pt x="2454" y="2737"/>
                </a:lnTo>
                <a:lnTo>
                  <a:pt x="2548" y="2548"/>
                </a:lnTo>
                <a:lnTo>
                  <a:pt x="2548" y="2454"/>
                </a:lnTo>
                <a:lnTo>
                  <a:pt x="2642" y="2548"/>
                </a:lnTo>
                <a:lnTo>
                  <a:pt x="2642" y="2642"/>
                </a:lnTo>
                <a:lnTo>
                  <a:pt x="2831" y="2454"/>
                </a:lnTo>
                <a:lnTo>
                  <a:pt x="3020" y="2454"/>
                </a:lnTo>
                <a:lnTo>
                  <a:pt x="3114" y="2265"/>
                </a:lnTo>
                <a:lnTo>
                  <a:pt x="3114" y="2076"/>
                </a:lnTo>
                <a:lnTo>
                  <a:pt x="3208" y="1982"/>
                </a:lnTo>
                <a:lnTo>
                  <a:pt x="3208" y="2076"/>
                </a:lnTo>
                <a:lnTo>
                  <a:pt x="3208" y="2265"/>
                </a:lnTo>
                <a:lnTo>
                  <a:pt x="3303" y="2076"/>
                </a:lnTo>
                <a:lnTo>
                  <a:pt x="3491" y="2076"/>
                </a:lnTo>
                <a:lnTo>
                  <a:pt x="3491" y="2171"/>
                </a:lnTo>
                <a:lnTo>
                  <a:pt x="3397" y="2265"/>
                </a:lnTo>
                <a:lnTo>
                  <a:pt x="3303" y="2359"/>
                </a:lnTo>
                <a:lnTo>
                  <a:pt x="3303" y="2548"/>
                </a:lnTo>
                <a:lnTo>
                  <a:pt x="3491" y="2548"/>
                </a:lnTo>
                <a:lnTo>
                  <a:pt x="3586" y="2454"/>
                </a:lnTo>
                <a:lnTo>
                  <a:pt x="3680" y="2265"/>
                </a:lnTo>
                <a:lnTo>
                  <a:pt x="4152" y="2265"/>
                </a:lnTo>
                <a:lnTo>
                  <a:pt x="4152" y="2359"/>
                </a:lnTo>
                <a:lnTo>
                  <a:pt x="4246" y="2171"/>
                </a:lnTo>
                <a:lnTo>
                  <a:pt x="4340" y="2171"/>
                </a:lnTo>
                <a:lnTo>
                  <a:pt x="4246" y="2265"/>
                </a:lnTo>
                <a:lnTo>
                  <a:pt x="5284" y="2265"/>
                </a:lnTo>
                <a:lnTo>
                  <a:pt x="5567" y="2171"/>
                </a:lnTo>
                <a:lnTo>
                  <a:pt x="5755" y="2171"/>
                </a:lnTo>
                <a:lnTo>
                  <a:pt x="5755" y="2076"/>
                </a:lnTo>
                <a:lnTo>
                  <a:pt x="6416" y="2076"/>
                </a:lnTo>
                <a:lnTo>
                  <a:pt x="6510" y="1888"/>
                </a:lnTo>
                <a:lnTo>
                  <a:pt x="6604" y="1888"/>
                </a:lnTo>
                <a:lnTo>
                  <a:pt x="7170" y="1982"/>
                </a:lnTo>
                <a:lnTo>
                  <a:pt x="7453" y="1888"/>
                </a:lnTo>
                <a:lnTo>
                  <a:pt x="7548" y="1888"/>
                </a:lnTo>
                <a:lnTo>
                  <a:pt x="7642" y="1699"/>
                </a:lnTo>
                <a:lnTo>
                  <a:pt x="7736" y="1888"/>
                </a:lnTo>
                <a:lnTo>
                  <a:pt x="7925" y="2076"/>
                </a:lnTo>
                <a:lnTo>
                  <a:pt x="8114" y="1793"/>
                </a:lnTo>
                <a:lnTo>
                  <a:pt x="8114" y="1982"/>
                </a:lnTo>
                <a:lnTo>
                  <a:pt x="8208" y="1793"/>
                </a:lnTo>
                <a:lnTo>
                  <a:pt x="8302" y="1982"/>
                </a:lnTo>
                <a:lnTo>
                  <a:pt x="8302" y="1888"/>
                </a:lnTo>
                <a:lnTo>
                  <a:pt x="8302" y="1793"/>
                </a:lnTo>
                <a:lnTo>
                  <a:pt x="8491" y="1793"/>
                </a:lnTo>
                <a:lnTo>
                  <a:pt x="8585" y="1888"/>
                </a:lnTo>
                <a:lnTo>
                  <a:pt x="8774" y="1793"/>
                </a:lnTo>
                <a:lnTo>
                  <a:pt x="8774" y="1982"/>
                </a:lnTo>
                <a:lnTo>
                  <a:pt x="8869" y="1888"/>
                </a:lnTo>
                <a:lnTo>
                  <a:pt x="9718" y="1888"/>
                </a:lnTo>
                <a:lnTo>
                  <a:pt x="9623" y="1793"/>
                </a:lnTo>
                <a:lnTo>
                  <a:pt x="9718" y="1605"/>
                </a:lnTo>
                <a:lnTo>
                  <a:pt x="9812" y="1699"/>
                </a:lnTo>
                <a:lnTo>
                  <a:pt x="9812" y="1793"/>
                </a:lnTo>
                <a:lnTo>
                  <a:pt x="9906" y="1888"/>
                </a:lnTo>
                <a:lnTo>
                  <a:pt x="10095" y="1982"/>
                </a:lnTo>
                <a:lnTo>
                  <a:pt x="10661" y="1793"/>
                </a:lnTo>
                <a:lnTo>
                  <a:pt x="11038" y="1510"/>
                </a:lnTo>
                <a:lnTo>
                  <a:pt x="11133" y="1699"/>
                </a:lnTo>
                <a:lnTo>
                  <a:pt x="11321" y="1699"/>
                </a:lnTo>
                <a:lnTo>
                  <a:pt x="11510" y="1605"/>
                </a:lnTo>
                <a:lnTo>
                  <a:pt x="11604" y="1416"/>
                </a:lnTo>
                <a:lnTo>
                  <a:pt x="11982" y="1605"/>
                </a:lnTo>
                <a:lnTo>
                  <a:pt x="12453" y="1699"/>
                </a:lnTo>
                <a:lnTo>
                  <a:pt x="12642" y="1510"/>
                </a:lnTo>
                <a:lnTo>
                  <a:pt x="12642" y="1699"/>
                </a:lnTo>
                <a:lnTo>
                  <a:pt x="12925" y="1510"/>
                </a:lnTo>
                <a:lnTo>
                  <a:pt x="13208" y="1510"/>
                </a:lnTo>
                <a:lnTo>
                  <a:pt x="14057" y="1699"/>
                </a:lnTo>
                <a:lnTo>
                  <a:pt x="14434" y="1793"/>
                </a:lnTo>
                <a:lnTo>
                  <a:pt x="14812" y="1793"/>
                </a:lnTo>
                <a:lnTo>
                  <a:pt x="15095" y="1699"/>
                </a:lnTo>
                <a:lnTo>
                  <a:pt x="15378" y="1510"/>
                </a:lnTo>
                <a:lnTo>
                  <a:pt x="15472" y="1416"/>
                </a:lnTo>
                <a:lnTo>
                  <a:pt x="15472" y="1510"/>
                </a:lnTo>
                <a:lnTo>
                  <a:pt x="15472" y="1699"/>
                </a:lnTo>
                <a:lnTo>
                  <a:pt x="16416" y="1510"/>
                </a:lnTo>
                <a:lnTo>
                  <a:pt x="16416" y="1605"/>
                </a:lnTo>
                <a:lnTo>
                  <a:pt x="16510" y="1605"/>
                </a:lnTo>
                <a:lnTo>
                  <a:pt x="16604" y="1510"/>
                </a:lnTo>
                <a:lnTo>
                  <a:pt x="17642" y="1510"/>
                </a:lnTo>
                <a:lnTo>
                  <a:pt x="17736" y="1605"/>
                </a:lnTo>
                <a:lnTo>
                  <a:pt x="17831" y="1605"/>
                </a:lnTo>
                <a:lnTo>
                  <a:pt x="18397" y="1510"/>
                </a:lnTo>
                <a:lnTo>
                  <a:pt x="19057" y="1322"/>
                </a:lnTo>
                <a:lnTo>
                  <a:pt x="18774" y="1605"/>
                </a:lnTo>
                <a:lnTo>
                  <a:pt x="19151" y="1322"/>
                </a:lnTo>
                <a:lnTo>
                  <a:pt x="19340" y="1322"/>
                </a:lnTo>
                <a:lnTo>
                  <a:pt x="19340" y="1510"/>
                </a:lnTo>
                <a:lnTo>
                  <a:pt x="19529" y="1416"/>
                </a:lnTo>
                <a:lnTo>
                  <a:pt x="19906" y="1416"/>
                </a:lnTo>
                <a:lnTo>
                  <a:pt x="20000" y="1322"/>
                </a:lnTo>
                <a:lnTo>
                  <a:pt x="20095" y="944"/>
                </a:lnTo>
                <a:lnTo>
                  <a:pt x="20095" y="1133"/>
                </a:lnTo>
                <a:lnTo>
                  <a:pt x="20189" y="1227"/>
                </a:lnTo>
                <a:lnTo>
                  <a:pt x="20189" y="1416"/>
                </a:lnTo>
                <a:lnTo>
                  <a:pt x="20283" y="1322"/>
                </a:lnTo>
                <a:lnTo>
                  <a:pt x="20378" y="1322"/>
                </a:lnTo>
                <a:lnTo>
                  <a:pt x="20378" y="1416"/>
                </a:lnTo>
                <a:lnTo>
                  <a:pt x="20661" y="1227"/>
                </a:lnTo>
                <a:lnTo>
                  <a:pt x="20944" y="1133"/>
                </a:lnTo>
                <a:lnTo>
                  <a:pt x="21038" y="1133"/>
                </a:lnTo>
                <a:lnTo>
                  <a:pt x="21132" y="1416"/>
                </a:lnTo>
                <a:lnTo>
                  <a:pt x="21604" y="1227"/>
                </a:lnTo>
                <a:lnTo>
                  <a:pt x="21510" y="1039"/>
                </a:lnTo>
                <a:lnTo>
                  <a:pt x="21510" y="944"/>
                </a:lnTo>
                <a:lnTo>
                  <a:pt x="21698" y="944"/>
                </a:lnTo>
                <a:lnTo>
                  <a:pt x="21604" y="1039"/>
                </a:lnTo>
                <a:lnTo>
                  <a:pt x="21982" y="1039"/>
                </a:lnTo>
                <a:lnTo>
                  <a:pt x="21887" y="1227"/>
                </a:lnTo>
                <a:lnTo>
                  <a:pt x="21887" y="1227"/>
                </a:lnTo>
                <a:lnTo>
                  <a:pt x="22170" y="1039"/>
                </a:lnTo>
                <a:lnTo>
                  <a:pt x="22265" y="1227"/>
                </a:lnTo>
                <a:lnTo>
                  <a:pt x="22265" y="1133"/>
                </a:lnTo>
                <a:lnTo>
                  <a:pt x="22265" y="1039"/>
                </a:lnTo>
                <a:lnTo>
                  <a:pt x="22548" y="1039"/>
                </a:lnTo>
                <a:lnTo>
                  <a:pt x="22642" y="1322"/>
                </a:lnTo>
                <a:lnTo>
                  <a:pt x="23019" y="1227"/>
                </a:lnTo>
                <a:lnTo>
                  <a:pt x="23208" y="1133"/>
                </a:lnTo>
                <a:lnTo>
                  <a:pt x="23302" y="1039"/>
                </a:lnTo>
                <a:lnTo>
                  <a:pt x="23397" y="1133"/>
                </a:lnTo>
                <a:lnTo>
                  <a:pt x="23397" y="1227"/>
                </a:lnTo>
                <a:lnTo>
                  <a:pt x="23680" y="1227"/>
                </a:lnTo>
                <a:lnTo>
                  <a:pt x="23868" y="1133"/>
                </a:lnTo>
                <a:lnTo>
                  <a:pt x="24057" y="1227"/>
                </a:lnTo>
                <a:lnTo>
                  <a:pt x="24246" y="1227"/>
                </a:lnTo>
                <a:lnTo>
                  <a:pt x="24246" y="1133"/>
                </a:lnTo>
                <a:lnTo>
                  <a:pt x="24529" y="1227"/>
                </a:lnTo>
                <a:lnTo>
                  <a:pt x="24906" y="1322"/>
                </a:lnTo>
                <a:lnTo>
                  <a:pt x="25179" y="1048"/>
                </a:lnTo>
                <a:lnTo>
                  <a:pt x="25095" y="1133"/>
                </a:lnTo>
                <a:lnTo>
                  <a:pt x="25189" y="1227"/>
                </a:lnTo>
                <a:lnTo>
                  <a:pt x="25189" y="1133"/>
                </a:lnTo>
                <a:lnTo>
                  <a:pt x="25283" y="1039"/>
                </a:lnTo>
                <a:lnTo>
                  <a:pt x="25378" y="944"/>
                </a:lnTo>
                <a:lnTo>
                  <a:pt x="25472" y="944"/>
                </a:lnTo>
                <a:lnTo>
                  <a:pt x="25472" y="1133"/>
                </a:lnTo>
                <a:lnTo>
                  <a:pt x="25566" y="1039"/>
                </a:lnTo>
                <a:lnTo>
                  <a:pt x="25661" y="1039"/>
                </a:lnTo>
                <a:lnTo>
                  <a:pt x="25566" y="1133"/>
                </a:lnTo>
                <a:lnTo>
                  <a:pt x="25661" y="1227"/>
                </a:lnTo>
                <a:lnTo>
                  <a:pt x="25849" y="1322"/>
                </a:lnTo>
                <a:lnTo>
                  <a:pt x="25944" y="1133"/>
                </a:lnTo>
                <a:lnTo>
                  <a:pt x="26132" y="1039"/>
                </a:lnTo>
                <a:lnTo>
                  <a:pt x="26132" y="1039"/>
                </a:lnTo>
                <a:lnTo>
                  <a:pt x="26038" y="1227"/>
                </a:lnTo>
                <a:lnTo>
                  <a:pt x="26132" y="1322"/>
                </a:lnTo>
                <a:lnTo>
                  <a:pt x="26321" y="1416"/>
                </a:lnTo>
                <a:lnTo>
                  <a:pt x="26415" y="1416"/>
                </a:lnTo>
                <a:lnTo>
                  <a:pt x="26887" y="1227"/>
                </a:lnTo>
                <a:lnTo>
                  <a:pt x="27264" y="944"/>
                </a:lnTo>
                <a:lnTo>
                  <a:pt x="27170" y="944"/>
                </a:lnTo>
                <a:lnTo>
                  <a:pt x="27264" y="850"/>
                </a:lnTo>
                <a:lnTo>
                  <a:pt x="26981" y="756"/>
                </a:lnTo>
                <a:lnTo>
                  <a:pt x="26887" y="944"/>
                </a:lnTo>
                <a:lnTo>
                  <a:pt x="26793" y="1133"/>
                </a:lnTo>
                <a:lnTo>
                  <a:pt x="26793" y="661"/>
                </a:lnTo>
                <a:lnTo>
                  <a:pt x="26604" y="944"/>
                </a:lnTo>
                <a:lnTo>
                  <a:pt x="26510" y="850"/>
                </a:lnTo>
                <a:lnTo>
                  <a:pt x="26415" y="756"/>
                </a:lnTo>
                <a:lnTo>
                  <a:pt x="26321" y="944"/>
                </a:lnTo>
                <a:lnTo>
                  <a:pt x="26227" y="661"/>
                </a:lnTo>
                <a:lnTo>
                  <a:pt x="26038" y="756"/>
                </a:lnTo>
                <a:lnTo>
                  <a:pt x="25849" y="661"/>
                </a:lnTo>
                <a:lnTo>
                  <a:pt x="25378" y="567"/>
                </a:lnTo>
                <a:lnTo>
                  <a:pt x="25283" y="661"/>
                </a:lnTo>
                <a:lnTo>
                  <a:pt x="25095" y="756"/>
                </a:lnTo>
                <a:lnTo>
                  <a:pt x="25189" y="473"/>
                </a:lnTo>
                <a:lnTo>
                  <a:pt x="25000" y="661"/>
                </a:lnTo>
                <a:lnTo>
                  <a:pt x="25000" y="661"/>
                </a:lnTo>
                <a:lnTo>
                  <a:pt x="25095" y="473"/>
                </a:lnTo>
                <a:lnTo>
                  <a:pt x="24906" y="567"/>
                </a:lnTo>
                <a:lnTo>
                  <a:pt x="24717" y="567"/>
                </a:lnTo>
                <a:lnTo>
                  <a:pt x="24717" y="756"/>
                </a:lnTo>
                <a:lnTo>
                  <a:pt x="24623" y="1039"/>
                </a:lnTo>
                <a:lnTo>
                  <a:pt x="24623" y="850"/>
                </a:lnTo>
                <a:lnTo>
                  <a:pt x="24717" y="661"/>
                </a:lnTo>
                <a:lnTo>
                  <a:pt x="24623" y="756"/>
                </a:lnTo>
                <a:lnTo>
                  <a:pt x="24623" y="661"/>
                </a:lnTo>
                <a:lnTo>
                  <a:pt x="24529" y="473"/>
                </a:lnTo>
                <a:lnTo>
                  <a:pt x="24529" y="661"/>
                </a:lnTo>
                <a:lnTo>
                  <a:pt x="24434" y="567"/>
                </a:lnTo>
                <a:lnTo>
                  <a:pt x="24340" y="378"/>
                </a:lnTo>
                <a:lnTo>
                  <a:pt x="24246" y="567"/>
                </a:lnTo>
                <a:lnTo>
                  <a:pt x="23963" y="567"/>
                </a:lnTo>
                <a:lnTo>
                  <a:pt x="23397" y="661"/>
                </a:lnTo>
                <a:lnTo>
                  <a:pt x="23114" y="661"/>
                </a:lnTo>
                <a:lnTo>
                  <a:pt x="22925" y="567"/>
                </a:lnTo>
                <a:lnTo>
                  <a:pt x="22925" y="473"/>
                </a:lnTo>
                <a:lnTo>
                  <a:pt x="23019" y="473"/>
                </a:lnTo>
                <a:lnTo>
                  <a:pt x="22642" y="378"/>
                </a:lnTo>
                <a:lnTo>
                  <a:pt x="22736" y="473"/>
                </a:lnTo>
                <a:lnTo>
                  <a:pt x="22548" y="473"/>
                </a:lnTo>
                <a:lnTo>
                  <a:pt x="22642" y="284"/>
                </a:lnTo>
                <a:lnTo>
                  <a:pt x="22548" y="190"/>
                </a:lnTo>
                <a:lnTo>
                  <a:pt x="22453" y="190"/>
                </a:lnTo>
                <a:lnTo>
                  <a:pt x="22359" y="284"/>
                </a:lnTo>
                <a:lnTo>
                  <a:pt x="22170" y="378"/>
                </a:lnTo>
                <a:lnTo>
                  <a:pt x="22076" y="284"/>
                </a:lnTo>
                <a:lnTo>
                  <a:pt x="22170" y="473"/>
                </a:lnTo>
                <a:lnTo>
                  <a:pt x="21887" y="190"/>
                </a:lnTo>
                <a:lnTo>
                  <a:pt x="21793" y="190"/>
                </a:lnTo>
                <a:lnTo>
                  <a:pt x="21698" y="378"/>
                </a:lnTo>
                <a:lnTo>
                  <a:pt x="21604" y="756"/>
                </a:lnTo>
                <a:lnTo>
                  <a:pt x="21415" y="661"/>
                </a:lnTo>
                <a:lnTo>
                  <a:pt x="21510" y="473"/>
                </a:lnTo>
                <a:lnTo>
                  <a:pt x="21604" y="284"/>
                </a:lnTo>
                <a:lnTo>
                  <a:pt x="21415" y="284"/>
                </a:lnTo>
                <a:lnTo>
                  <a:pt x="21415" y="190"/>
                </a:lnTo>
                <a:lnTo>
                  <a:pt x="21227" y="378"/>
                </a:lnTo>
                <a:lnTo>
                  <a:pt x="20944" y="567"/>
                </a:lnTo>
                <a:lnTo>
                  <a:pt x="20566" y="1"/>
                </a:lnTo>
                <a:lnTo>
                  <a:pt x="20472" y="95"/>
                </a:lnTo>
                <a:lnTo>
                  <a:pt x="20472" y="190"/>
                </a:lnTo>
                <a:lnTo>
                  <a:pt x="20472" y="378"/>
                </a:lnTo>
                <a:lnTo>
                  <a:pt x="20283" y="284"/>
                </a:lnTo>
                <a:lnTo>
                  <a:pt x="20283" y="190"/>
                </a:lnTo>
                <a:lnTo>
                  <a:pt x="20378" y="95"/>
                </a:lnTo>
                <a:lnTo>
                  <a:pt x="20283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3324374" y="3408958"/>
            <a:ext cx="2098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Karen B. K. Chan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+mn-lt"/>
              </a:rPr>
              <a:t>fluidexchange.org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n-lt"/>
              </a:rPr>
            </a:br>
            <a:r>
              <a:rPr lang="en-US" dirty="0">
                <a:solidFill>
                  <a:schemeClr val="tx1"/>
                </a:solidFill>
                <a:latin typeface="+mn-lt"/>
              </a:rPr>
              <a:t> @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karenbkchan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774617" y="683845"/>
            <a:ext cx="91560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CA" sz="3200" dirty="0" smtClean="0">
                <a:latin typeface="+mj-lt"/>
              </a:rPr>
              <a:t>4 rapport &amp; influence</a:t>
            </a:r>
            <a:endParaRPr lang="en" sz="3200" dirty="0">
              <a:latin typeface="+mj-lt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2876244" y="1915234"/>
            <a:ext cx="3803336" cy="2503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CA" dirty="0"/>
              <a:t>t</a:t>
            </a:r>
            <a:r>
              <a:rPr lang="en-CA" dirty="0" smtClean="0"/>
              <a:t>his is something THEY feel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CA" dirty="0" smtClean="0"/>
              <a:t>feeling words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CA" dirty="0" smtClean="0"/>
              <a:t>symbols &amp; poetic language</a:t>
            </a:r>
          </a:p>
        </p:txBody>
      </p:sp>
      <p:sp>
        <p:nvSpPr>
          <p:cNvPr id="85" name="Shape 85"/>
          <p:cNvSpPr/>
          <p:nvPr/>
        </p:nvSpPr>
        <p:spPr>
          <a:xfrm>
            <a:off x="4141750" y="281249"/>
            <a:ext cx="788694" cy="805192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4226457" y="279630"/>
            <a:ext cx="665567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500" dirty="0" smtClean="0">
                <a:solidFill>
                  <a:schemeClr val="bg1"/>
                </a:solidFill>
                <a:latin typeface="+mj-lt"/>
              </a:rPr>
              <a:t>4 </a:t>
            </a:r>
            <a:endParaRPr lang="en-US" sz="45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04116718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964968" y="596572"/>
            <a:ext cx="3657271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CA" sz="3200" dirty="0" smtClean="0">
                <a:latin typeface="+mj-lt"/>
              </a:rPr>
              <a:t>5 messaging</a:t>
            </a:r>
            <a:endParaRPr lang="en" sz="3200" dirty="0"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81213" y="1135366"/>
            <a:ext cx="23905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>
                <a:solidFill>
                  <a:schemeClr val="tx1"/>
                </a:solidFill>
                <a:latin typeface="+mn-lt"/>
              </a:rPr>
              <a:t>what </a:t>
            </a:r>
            <a:r>
              <a:rPr lang="en-CA" dirty="0" err="1" smtClean="0">
                <a:solidFill>
                  <a:schemeClr val="tx1"/>
                </a:solidFill>
                <a:latin typeface="+mn-lt"/>
              </a:rPr>
              <a:t>i</a:t>
            </a:r>
            <a:r>
              <a:rPr lang="en-CA" dirty="0" smtClean="0">
                <a:solidFill>
                  <a:schemeClr val="tx1"/>
                </a:solidFill>
                <a:latin typeface="+mn-lt"/>
              </a:rPr>
              <a:t> told you </a:t>
            </a:r>
          </a:p>
          <a:p>
            <a:r>
              <a:rPr lang="en-CA" dirty="0" smtClean="0">
                <a:solidFill>
                  <a:schemeClr val="tx1"/>
                </a:solidFill>
                <a:latin typeface="+mn-lt"/>
              </a:rPr>
              <a:t> what you sense from me</a:t>
            </a:r>
          </a:p>
          <a:p>
            <a:r>
              <a:rPr lang="en-CA" dirty="0" smtClean="0">
                <a:solidFill>
                  <a:schemeClr val="tx1"/>
                </a:solidFill>
                <a:latin typeface="+mn-lt"/>
              </a:rPr>
              <a:t>  listening + empathy</a:t>
            </a:r>
            <a:endParaRPr lang="en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2688480"/>
            <a:ext cx="27936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/>
            <a:r>
              <a:rPr lang="en" dirty="0" smtClean="0">
                <a:solidFill>
                  <a:schemeClr val="tx1"/>
                </a:solidFill>
                <a:latin typeface="+mn-lt"/>
              </a:rPr>
              <a:t>w</a:t>
            </a:r>
            <a:r>
              <a:rPr lang="en-CA" dirty="0" smtClean="0">
                <a:solidFill>
                  <a:schemeClr val="tx1"/>
                </a:solidFill>
                <a:latin typeface="+mn-lt"/>
              </a:rPr>
              <a:t>hat are my inner voices?</a:t>
            </a:r>
          </a:p>
          <a:p>
            <a:pPr lvl="1" algn="r"/>
            <a:r>
              <a:rPr lang="en-CA" dirty="0" smtClean="0">
                <a:solidFill>
                  <a:schemeClr val="tx1"/>
                </a:solidFill>
                <a:latin typeface="+mn-lt"/>
              </a:rPr>
              <a:t>what are my questions?   </a:t>
            </a:r>
          </a:p>
          <a:p>
            <a:pPr lvl="1" algn="r"/>
            <a:r>
              <a:rPr lang="en-CA" dirty="0" smtClean="0">
                <a:solidFill>
                  <a:schemeClr val="tx1"/>
                </a:solidFill>
                <a:latin typeface="+mn-lt"/>
              </a:rPr>
              <a:t>meaning-making   </a:t>
            </a:r>
            <a:endParaRPr lang="en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960889" y="3346462"/>
            <a:ext cx="31024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CA" dirty="0" smtClean="0">
                <a:solidFill>
                  <a:schemeClr val="tx1"/>
                </a:solidFill>
                <a:latin typeface="+mn-lt"/>
              </a:rPr>
              <a:t>             what are my options?</a:t>
            </a:r>
          </a:p>
          <a:p>
            <a:pPr lvl="0"/>
            <a:r>
              <a:rPr lang="en-CA" dirty="0" smtClean="0">
                <a:solidFill>
                  <a:schemeClr val="tx1"/>
                </a:solidFill>
                <a:latin typeface="+mn-lt"/>
              </a:rPr>
              <a:t>          what can </a:t>
            </a:r>
            <a:r>
              <a:rPr lang="en-CA" dirty="0" err="1" smtClean="0">
                <a:solidFill>
                  <a:schemeClr val="tx1"/>
                </a:solidFill>
                <a:latin typeface="+mn-lt"/>
              </a:rPr>
              <a:t>i</a:t>
            </a:r>
            <a:r>
              <a:rPr lang="en-CA" dirty="0" smtClean="0">
                <a:solidFill>
                  <a:schemeClr val="tx1"/>
                </a:solidFill>
                <a:latin typeface="+mn-lt"/>
              </a:rPr>
              <a:t> expect?</a:t>
            </a:r>
          </a:p>
          <a:p>
            <a:pPr lvl="0"/>
            <a:r>
              <a:rPr lang="en-CA" dirty="0" smtClean="0">
                <a:solidFill>
                  <a:schemeClr val="tx1"/>
                </a:solidFill>
                <a:latin typeface="+mn-lt"/>
              </a:rPr>
              <a:t>      what is your advice?</a:t>
            </a:r>
          </a:p>
          <a:p>
            <a:r>
              <a:rPr lang="en-CA" dirty="0" smtClean="0">
                <a:solidFill>
                  <a:schemeClr val="tx1"/>
                </a:solidFill>
                <a:latin typeface="+mn-lt"/>
              </a:rPr>
              <a:t>what permissions can you give?</a:t>
            </a:r>
            <a:endParaRPr lang="en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Shape 144"/>
          <p:cNvSpPr/>
          <p:nvPr/>
        </p:nvSpPr>
        <p:spPr>
          <a:xfrm>
            <a:off x="4500805" y="2140836"/>
            <a:ext cx="1923255" cy="1923255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solidFill>
              <a:schemeClr val="tx1"/>
            </a:solidFill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CA" sz="1800" dirty="0" smtClean="0">
                <a:solidFill>
                  <a:schemeClr val="tx1"/>
                </a:solidFill>
                <a:latin typeface="Sniglet"/>
                <a:ea typeface="Sniglet"/>
                <a:cs typeface="Sniglet"/>
                <a:sym typeface="Sniglet"/>
              </a:rPr>
              <a:t>message</a:t>
            </a:r>
            <a:endParaRPr lang="en" sz="1800" dirty="0">
              <a:solidFill>
                <a:schemeClr val="tx1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28" name="Shape 144"/>
          <p:cNvSpPr/>
          <p:nvPr/>
        </p:nvSpPr>
        <p:spPr>
          <a:xfrm>
            <a:off x="2823393" y="2106634"/>
            <a:ext cx="1944547" cy="1973557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solidFill>
              <a:schemeClr val="tx1"/>
            </a:solidFill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CA" sz="1800" dirty="0" smtClean="0">
                <a:solidFill>
                  <a:schemeClr val="tx1"/>
                </a:solidFill>
                <a:latin typeface="Sniglet"/>
                <a:ea typeface="Sniglet"/>
                <a:cs typeface="Sniglet"/>
                <a:sym typeface="Sniglet"/>
              </a:rPr>
              <a:t>stories</a:t>
            </a:r>
            <a:endParaRPr lang="en" sz="1800" dirty="0">
              <a:solidFill>
                <a:schemeClr val="tx1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29" name="Shape 144"/>
          <p:cNvSpPr/>
          <p:nvPr/>
        </p:nvSpPr>
        <p:spPr>
          <a:xfrm>
            <a:off x="3861330" y="1001275"/>
            <a:ext cx="1719883" cy="1730810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solidFill>
              <a:schemeClr val="tx1"/>
            </a:solidFill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CA" sz="1800" dirty="0" smtClean="0">
                <a:solidFill>
                  <a:schemeClr val="tx1"/>
                </a:solidFill>
                <a:latin typeface="Sniglet"/>
                <a:ea typeface="Sniglet"/>
                <a:cs typeface="Sniglet"/>
                <a:sym typeface="Sniglet"/>
              </a:rPr>
              <a:t>feelings</a:t>
            </a:r>
            <a:endParaRPr lang="en" sz="1800" dirty="0">
              <a:solidFill>
                <a:schemeClr val="tx1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</p:spTree>
    <p:extLst>
      <p:ext uri="{BB962C8B-B14F-4D97-AF65-F5344CB8AC3E}">
        <p14:creationId xmlns:p14="http://schemas.microsoft.com/office/powerpoint/2010/main" val="861789181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997251" y="583083"/>
            <a:ext cx="788694" cy="805192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850098" y="533644"/>
            <a:ext cx="344966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500" dirty="0" smtClean="0">
                <a:solidFill>
                  <a:schemeClr val="bg1"/>
                </a:solidFill>
                <a:latin typeface="+mj-lt"/>
              </a:rPr>
              <a:t> </a:t>
            </a:r>
            <a:endParaRPr lang="en-US" sz="45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20378" y="563920"/>
            <a:ext cx="344966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500" dirty="0" smtClean="0">
                <a:solidFill>
                  <a:schemeClr val="bg1"/>
                </a:solidFill>
                <a:latin typeface="+mj-lt"/>
              </a:rPr>
              <a:t> </a:t>
            </a:r>
            <a:endParaRPr lang="en-US" sz="45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Shape 83"/>
          <p:cNvSpPr txBox="1">
            <a:spLocks/>
          </p:cNvSpPr>
          <p:nvPr/>
        </p:nvSpPr>
        <p:spPr>
          <a:xfrm>
            <a:off x="800458" y="696555"/>
            <a:ext cx="3320866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Walter Turncoat"/>
              <a:buNone/>
              <a:defRPr sz="26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9pPr>
          </a:lstStyle>
          <a:p>
            <a:pPr algn="l"/>
            <a:r>
              <a:rPr lang="en-CA" sz="3200" smtClean="0">
                <a:solidFill>
                  <a:schemeClr val="tx1"/>
                </a:solidFill>
                <a:latin typeface="+mj-lt"/>
              </a:rPr>
              <a:t>       </a:t>
            </a:r>
            <a:r>
              <a:rPr lang="en-CA" sz="3200" dirty="0" smtClean="0">
                <a:solidFill>
                  <a:schemeClr val="tx1"/>
                </a:solidFill>
                <a:latin typeface="+mj-lt"/>
              </a:rPr>
              <a:t>case 1:</a:t>
            </a:r>
          </a:p>
          <a:p>
            <a:pPr algn="l"/>
            <a:r>
              <a:rPr lang="en-CA" sz="3200" dirty="0">
                <a:solidFill>
                  <a:schemeClr val="tx1"/>
                </a:solidFill>
                <a:latin typeface="+mj-lt"/>
              </a:rPr>
              <a:t>u</a:t>
            </a:r>
            <a:r>
              <a:rPr lang="en-CA" sz="3200" dirty="0" smtClean="0">
                <a:solidFill>
                  <a:schemeClr val="tx1"/>
                </a:solidFill>
                <a:latin typeface="+mj-lt"/>
              </a:rPr>
              <a:t>sing condoms</a:t>
            </a:r>
            <a:endParaRPr lang="en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78206" y="533644"/>
            <a:ext cx="606256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500" dirty="0" smtClean="0">
                <a:solidFill>
                  <a:schemeClr val="tx1"/>
                </a:solidFill>
                <a:latin typeface="+mj-lt"/>
              </a:rPr>
              <a:t>6 </a:t>
            </a:r>
            <a:endParaRPr lang="en-US" sz="45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" name="Shape 144"/>
          <p:cNvSpPr/>
          <p:nvPr/>
        </p:nvSpPr>
        <p:spPr>
          <a:xfrm>
            <a:off x="4500805" y="2140836"/>
            <a:ext cx="1923255" cy="1923255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solidFill>
              <a:schemeClr val="tx1"/>
            </a:solidFill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CA" sz="1800" dirty="0" smtClean="0">
                <a:solidFill>
                  <a:schemeClr val="tx1"/>
                </a:solidFill>
                <a:latin typeface="Sniglet"/>
                <a:ea typeface="Sniglet"/>
                <a:cs typeface="Sniglet"/>
                <a:sym typeface="Sniglet"/>
              </a:rPr>
              <a:t>message</a:t>
            </a:r>
            <a:endParaRPr lang="en" sz="1800" dirty="0">
              <a:solidFill>
                <a:schemeClr val="tx1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26" name="Shape 144"/>
          <p:cNvSpPr/>
          <p:nvPr/>
        </p:nvSpPr>
        <p:spPr>
          <a:xfrm>
            <a:off x="2823393" y="2106634"/>
            <a:ext cx="1944547" cy="1973557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solidFill>
              <a:schemeClr val="tx1"/>
            </a:solidFill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CA" sz="1800" dirty="0" smtClean="0">
                <a:solidFill>
                  <a:schemeClr val="tx1"/>
                </a:solidFill>
                <a:latin typeface="Sniglet"/>
                <a:ea typeface="Sniglet"/>
                <a:cs typeface="Sniglet"/>
                <a:sym typeface="Sniglet"/>
              </a:rPr>
              <a:t>stories</a:t>
            </a:r>
            <a:endParaRPr lang="en" sz="1800" dirty="0">
              <a:solidFill>
                <a:schemeClr val="tx1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27" name="Shape 144"/>
          <p:cNvSpPr/>
          <p:nvPr/>
        </p:nvSpPr>
        <p:spPr>
          <a:xfrm>
            <a:off x="3861330" y="1001275"/>
            <a:ext cx="1719883" cy="1730810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solidFill>
              <a:schemeClr val="tx1"/>
            </a:solidFill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CA" sz="1800" dirty="0" smtClean="0">
                <a:solidFill>
                  <a:schemeClr val="tx1"/>
                </a:solidFill>
                <a:latin typeface="Sniglet"/>
                <a:ea typeface="Sniglet"/>
                <a:cs typeface="Sniglet"/>
                <a:sym typeface="Sniglet"/>
              </a:rPr>
              <a:t>feelings</a:t>
            </a:r>
            <a:endParaRPr lang="en" sz="1800" dirty="0">
              <a:solidFill>
                <a:schemeClr val="tx1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00764" y="3513517"/>
            <a:ext cx="310242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CA" dirty="0" smtClean="0">
                <a:solidFill>
                  <a:schemeClr val="tx1"/>
                </a:solidFill>
                <a:latin typeface="+mn-lt"/>
              </a:rPr>
              <a:t>use a condom, every time</a:t>
            </a:r>
          </a:p>
          <a:p>
            <a:pPr lvl="0"/>
            <a:r>
              <a:rPr lang="en-CA" dirty="0" smtClean="0">
                <a:solidFill>
                  <a:schemeClr val="tx1"/>
                </a:solidFill>
                <a:latin typeface="+mn-lt"/>
              </a:rPr>
              <a:t>use it correctly, here’s how</a:t>
            </a:r>
          </a:p>
          <a:p>
            <a:pPr lvl="0"/>
            <a:r>
              <a:rPr lang="en-CA" dirty="0" smtClean="0">
                <a:solidFill>
                  <a:schemeClr val="tx1"/>
                </a:solidFill>
                <a:latin typeface="+mn-lt"/>
              </a:rPr>
              <a:t>get them here</a:t>
            </a:r>
          </a:p>
          <a:p>
            <a:pPr lvl="0"/>
            <a:r>
              <a:rPr lang="en-CA" dirty="0" smtClean="0">
                <a:solidFill>
                  <a:schemeClr val="tx1"/>
                </a:solidFill>
                <a:latin typeface="+mn-lt"/>
              </a:rPr>
              <a:t>get tested</a:t>
            </a:r>
          </a:p>
          <a:p>
            <a:pPr lvl="0"/>
            <a:r>
              <a:rPr lang="en-CA" dirty="0" smtClean="0">
                <a:solidFill>
                  <a:schemeClr val="tx1"/>
                </a:solidFill>
                <a:latin typeface="+mn-lt"/>
              </a:rPr>
              <a:t>talk to your partner about it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00805" y="4159848"/>
            <a:ext cx="2473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CONVENTIONAL MESSAGING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03053390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997251" y="583083"/>
            <a:ext cx="788694" cy="805192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850098" y="533644"/>
            <a:ext cx="344966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500" dirty="0" smtClean="0">
                <a:solidFill>
                  <a:schemeClr val="bg1"/>
                </a:solidFill>
                <a:latin typeface="+mj-lt"/>
              </a:rPr>
              <a:t> </a:t>
            </a:r>
            <a:endParaRPr lang="en-US" sz="45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20378" y="563920"/>
            <a:ext cx="344966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500" dirty="0" smtClean="0">
                <a:solidFill>
                  <a:schemeClr val="bg1"/>
                </a:solidFill>
                <a:latin typeface="+mj-lt"/>
              </a:rPr>
              <a:t> </a:t>
            </a:r>
            <a:endParaRPr lang="en-US" sz="45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96400" y="449958"/>
            <a:ext cx="358738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dreadful           excited         anxious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  burdened         shy              angry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embarrassed     disgusted    bored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uncertain          aroused       resentful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 worried            regretful     amused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self-conscious    hopeful      indifferent      relieved             avoidant      proud</a:t>
            </a:r>
            <a:endParaRPr lang="en-US" dirty="0">
              <a:solidFill>
                <a:schemeClr val="tx1"/>
              </a:solidFill>
              <a:latin typeface="+mn-lt"/>
              <a:ea typeface="Skrawl" charset="0"/>
              <a:cs typeface="Skraw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0836" y="2168517"/>
            <a:ext cx="328970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do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 really have to?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 who do you think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 am?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 hope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 can manage</a:t>
            </a:r>
          </a:p>
          <a:p>
            <a:pPr algn="r"/>
            <a:r>
              <a:rPr lang="en-US" dirty="0" err="1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 do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n’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t want to think about it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 it’s weird &amp; tight</a:t>
            </a:r>
          </a:p>
          <a:p>
            <a:pPr algn="r"/>
            <a:r>
              <a:rPr lang="en-US" dirty="0" err="1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i’m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 turned on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 yuck!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  oh no…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 didn’t use one before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 don’t care</a:t>
            </a:r>
          </a:p>
          <a:p>
            <a:pPr algn="r"/>
            <a:r>
              <a:rPr lang="en-US" dirty="0" err="1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 would die if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 had to buy them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what if my partner gets mad?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what if it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doesn</a:t>
            </a:r>
            <a:r>
              <a:rPr lang="fr-FR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’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t work?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929282" y="2592400"/>
            <a:ext cx="310242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>
                <a:solidFill>
                  <a:schemeClr val="tx1"/>
                </a:solidFill>
                <a:latin typeface="+mn-lt"/>
              </a:rPr>
              <a:t>it </a:t>
            </a:r>
            <a:r>
              <a:rPr lang="en-CA" i="1" dirty="0" smtClean="0">
                <a:solidFill>
                  <a:schemeClr val="tx1"/>
                </a:solidFill>
                <a:latin typeface="+mn-lt"/>
              </a:rPr>
              <a:t>can</a:t>
            </a:r>
            <a:r>
              <a:rPr lang="en-CA" dirty="0" smtClean="0">
                <a:solidFill>
                  <a:schemeClr val="tx1"/>
                </a:solidFill>
                <a:latin typeface="+mn-lt"/>
              </a:rPr>
              <a:t> seem gross, yes!</a:t>
            </a:r>
          </a:p>
          <a:p>
            <a:pPr lvl="0"/>
            <a:r>
              <a:rPr lang="en-CA" dirty="0" smtClean="0">
                <a:solidFill>
                  <a:schemeClr val="tx1"/>
                </a:solidFill>
                <a:latin typeface="+mn-lt"/>
              </a:rPr>
              <a:t>some concern about tightness</a:t>
            </a:r>
          </a:p>
          <a:p>
            <a:pPr lvl="0"/>
            <a:r>
              <a:rPr lang="en-CA" dirty="0" smtClean="0">
                <a:solidFill>
                  <a:schemeClr val="tx1"/>
                </a:solidFill>
                <a:latin typeface="+mn-lt"/>
              </a:rPr>
              <a:t>many find it awkward</a:t>
            </a:r>
          </a:p>
          <a:p>
            <a:pPr lvl="0"/>
            <a:r>
              <a:rPr lang="en-CA" dirty="0" smtClean="0">
                <a:solidFill>
                  <a:schemeClr val="tx1"/>
                </a:solidFill>
                <a:latin typeface="+mn-lt"/>
              </a:rPr>
              <a:t>symbol of trust – discussion</a:t>
            </a:r>
          </a:p>
          <a:p>
            <a:pPr lvl="0"/>
            <a:r>
              <a:rPr lang="en-CA" dirty="0" smtClean="0">
                <a:solidFill>
                  <a:schemeClr val="tx1"/>
                </a:solidFill>
                <a:latin typeface="+mn-lt"/>
              </a:rPr>
              <a:t>practising is ok</a:t>
            </a:r>
          </a:p>
          <a:p>
            <a:pPr lvl="0"/>
            <a:r>
              <a:rPr lang="en-CA" dirty="0" smtClean="0">
                <a:solidFill>
                  <a:schemeClr val="tx1"/>
                </a:solidFill>
                <a:latin typeface="+mn-lt"/>
              </a:rPr>
              <a:t>how to get them</a:t>
            </a:r>
          </a:p>
          <a:p>
            <a:pPr lvl="0"/>
            <a:r>
              <a:rPr lang="en-CA" dirty="0" smtClean="0">
                <a:solidFill>
                  <a:schemeClr val="tx1"/>
                </a:solidFill>
                <a:latin typeface="+mn-lt"/>
              </a:rPr>
              <a:t>how will staff react?</a:t>
            </a:r>
          </a:p>
          <a:p>
            <a:pPr lvl="0"/>
            <a:r>
              <a:rPr lang="en-CA" dirty="0" smtClean="0">
                <a:solidFill>
                  <a:schemeClr val="tx1"/>
                </a:solidFill>
                <a:latin typeface="+mn-lt"/>
              </a:rPr>
              <a:t>anxiety about </a:t>
            </a:r>
            <a:r>
              <a:rPr lang="en-CA" dirty="0" err="1" smtClean="0">
                <a:solidFill>
                  <a:schemeClr val="tx1"/>
                </a:solidFill>
                <a:latin typeface="+mn-lt"/>
              </a:rPr>
              <a:t>sti</a:t>
            </a:r>
            <a:r>
              <a:rPr lang="en-CA" dirty="0" smtClean="0">
                <a:solidFill>
                  <a:schemeClr val="tx1"/>
                </a:solidFill>
                <a:latin typeface="+mn-lt"/>
              </a:rPr>
              <a:t> risks</a:t>
            </a:r>
          </a:p>
          <a:p>
            <a:pPr lvl="0"/>
            <a:r>
              <a:rPr lang="en-CA" dirty="0" smtClean="0">
                <a:solidFill>
                  <a:schemeClr val="tx1"/>
                </a:solidFill>
                <a:latin typeface="+mn-lt"/>
              </a:rPr>
              <a:t>concerns about messing things up (relationship, condom, pregnancy)</a:t>
            </a:r>
          </a:p>
        </p:txBody>
      </p:sp>
      <p:sp>
        <p:nvSpPr>
          <p:cNvPr id="22" name="Shape 83"/>
          <p:cNvSpPr txBox="1">
            <a:spLocks/>
          </p:cNvSpPr>
          <p:nvPr/>
        </p:nvSpPr>
        <p:spPr>
          <a:xfrm>
            <a:off x="800458" y="696555"/>
            <a:ext cx="3320866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Walter Turncoat"/>
              <a:buNone/>
              <a:defRPr sz="26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9pPr>
          </a:lstStyle>
          <a:p>
            <a:pPr algn="l"/>
            <a:r>
              <a:rPr lang="en-CA" sz="3200" smtClean="0">
                <a:solidFill>
                  <a:schemeClr val="tx1"/>
                </a:solidFill>
                <a:latin typeface="+mj-lt"/>
              </a:rPr>
              <a:t>       </a:t>
            </a:r>
            <a:r>
              <a:rPr lang="en-CA" sz="3200" dirty="0" smtClean="0">
                <a:solidFill>
                  <a:schemeClr val="tx1"/>
                </a:solidFill>
                <a:latin typeface="+mj-lt"/>
              </a:rPr>
              <a:t>case 1:</a:t>
            </a:r>
          </a:p>
          <a:p>
            <a:pPr algn="l"/>
            <a:r>
              <a:rPr lang="en-CA" sz="3200" dirty="0">
                <a:solidFill>
                  <a:schemeClr val="tx1"/>
                </a:solidFill>
                <a:latin typeface="+mj-lt"/>
              </a:rPr>
              <a:t>u</a:t>
            </a:r>
            <a:r>
              <a:rPr lang="en-CA" sz="3200" dirty="0" smtClean="0">
                <a:solidFill>
                  <a:schemeClr val="tx1"/>
                </a:solidFill>
                <a:latin typeface="+mj-lt"/>
              </a:rPr>
              <a:t>sing condoms</a:t>
            </a:r>
            <a:endParaRPr lang="en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78206" y="533644"/>
            <a:ext cx="606256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500" dirty="0" smtClean="0">
                <a:solidFill>
                  <a:schemeClr val="tx1"/>
                </a:solidFill>
                <a:latin typeface="+mj-lt"/>
              </a:rPr>
              <a:t>6 </a:t>
            </a:r>
            <a:endParaRPr lang="en-US" sz="45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" name="Shape 144"/>
          <p:cNvSpPr/>
          <p:nvPr/>
        </p:nvSpPr>
        <p:spPr>
          <a:xfrm>
            <a:off x="4500805" y="2140836"/>
            <a:ext cx="1923255" cy="1923255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solidFill>
              <a:schemeClr val="tx1"/>
            </a:solidFill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CA" sz="1800" dirty="0" smtClean="0">
                <a:solidFill>
                  <a:schemeClr val="tx1"/>
                </a:solidFill>
                <a:latin typeface="Sniglet"/>
                <a:ea typeface="Sniglet"/>
                <a:cs typeface="Sniglet"/>
                <a:sym typeface="Sniglet"/>
              </a:rPr>
              <a:t>message</a:t>
            </a:r>
            <a:endParaRPr lang="en" sz="1800" dirty="0">
              <a:solidFill>
                <a:schemeClr val="tx1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26" name="Shape 144"/>
          <p:cNvSpPr/>
          <p:nvPr/>
        </p:nvSpPr>
        <p:spPr>
          <a:xfrm>
            <a:off x="2823393" y="2106634"/>
            <a:ext cx="1944547" cy="1973557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solidFill>
              <a:schemeClr val="tx1"/>
            </a:solidFill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CA" sz="1800" dirty="0" smtClean="0">
                <a:solidFill>
                  <a:schemeClr val="tx1"/>
                </a:solidFill>
                <a:latin typeface="Sniglet"/>
                <a:ea typeface="Sniglet"/>
                <a:cs typeface="Sniglet"/>
                <a:sym typeface="Sniglet"/>
              </a:rPr>
              <a:t>stories</a:t>
            </a:r>
            <a:endParaRPr lang="en" sz="1800" dirty="0">
              <a:solidFill>
                <a:schemeClr val="tx1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27" name="Shape 144"/>
          <p:cNvSpPr/>
          <p:nvPr/>
        </p:nvSpPr>
        <p:spPr>
          <a:xfrm>
            <a:off x="3861330" y="1001275"/>
            <a:ext cx="1719883" cy="1730810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solidFill>
              <a:schemeClr val="tx1"/>
            </a:solidFill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CA" sz="1800" dirty="0" smtClean="0">
                <a:solidFill>
                  <a:schemeClr val="tx1"/>
                </a:solidFill>
                <a:latin typeface="Sniglet"/>
                <a:ea typeface="Sniglet"/>
                <a:cs typeface="Sniglet"/>
                <a:sym typeface="Sniglet"/>
              </a:rPr>
              <a:t>feelings</a:t>
            </a:r>
            <a:endParaRPr lang="en" sz="1800" dirty="0">
              <a:solidFill>
                <a:schemeClr val="tx1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18363" y="4315949"/>
            <a:ext cx="2473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EI-INFORMED MESSAGING</a:t>
            </a:r>
          </a:p>
        </p:txBody>
      </p:sp>
    </p:spTree>
    <p:extLst>
      <p:ext uri="{BB962C8B-B14F-4D97-AF65-F5344CB8AC3E}">
        <p14:creationId xmlns:p14="http://schemas.microsoft.com/office/powerpoint/2010/main" val="1062101009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120378" y="563920"/>
            <a:ext cx="344966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500" dirty="0" smtClean="0">
                <a:solidFill>
                  <a:schemeClr val="bg1"/>
                </a:solidFill>
                <a:latin typeface="+mj-lt"/>
              </a:rPr>
              <a:t> </a:t>
            </a:r>
            <a:endParaRPr lang="en-US" sz="45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Shape 83"/>
          <p:cNvSpPr txBox="1">
            <a:spLocks/>
          </p:cNvSpPr>
          <p:nvPr/>
        </p:nvSpPr>
        <p:spPr>
          <a:xfrm>
            <a:off x="714455" y="696555"/>
            <a:ext cx="2562695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Walter Turncoat"/>
              <a:buNone/>
              <a:defRPr sz="26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9pPr>
          </a:lstStyle>
          <a:p>
            <a:pPr algn="l"/>
            <a:r>
              <a:rPr lang="en-CA" sz="3200" smtClean="0">
                <a:solidFill>
                  <a:schemeClr val="tx1"/>
                </a:solidFill>
                <a:latin typeface="+mj-lt"/>
              </a:rPr>
              <a:t>      case </a:t>
            </a:r>
            <a:r>
              <a:rPr lang="en-CA" sz="3200" dirty="0" smtClean="0">
                <a:solidFill>
                  <a:schemeClr val="tx1"/>
                </a:solidFill>
                <a:latin typeface="+mj-lt"/>
              </a:rPr>
              <a:t>2:</a:t>
            </a:r>
          </a:p>
          <a:p>
            <a:pPr algn="l"/>
            <a:r>
              <a:rPr lang="en-CA" sz="3200" dirty="0">
                <a:solidFill>
                  <a:schemeClr val="tx1"/>
                </a:solidFill>
                <a:latin typeface="+mj-lt"/>
              </a:rPr>
              <a:t>s</a:t>
            </a:r>
            <a:r>
              <a:rPr lang="en-CA" sz="3200" dirty="0" smtClean="0">
                <a:solidFill>
                  <a:schemeClr val="tx1"/>
                </a:solidFill>
                <a:latin typeface="+mj-lt"/>
              </a:rPr>
              <a:t>exual decision making</a:t>
            </a:r>
            <a:endParaRPr lang="en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" name="Shape 144"/>
          <p:cNvSpPr/>
          <p:nvPr/>
        </p:nvSpPr>
        <p:spPr>
          <a:xfrm>
            <a:off x="4500805" y="2140836"/>
            <a:ext cx="1923255" cy="1923255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solidFill>
              <a:schemeClr val="tx1"/>
            </a:solidFill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CA" sz="1800" dirty="0" smtClean="0">
                <a:solidFill>
                  <a:schemeClr val="tx1"/>
                </a:solidFill>
                <a:latin typeface="Sniglet"/>
                <a:ea typeface="Sniglet"/>
                <a:cs typeface="Sniglet"/>
                <a:sym typeface="Sniglet"/>
              </a:rPr>
              <a:t>message</a:t>
            </a:r>
            <a:endParaRPr lang="en" sz="1800" dirty="0">
              <a:solidFill>
                <a:schemeClr val="tx1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21" name="Shape 144"/>
          <p:cNvSpPr/>
          <p:nvPr/>
        </p:nvSpPr>
        <p:spPr>
          <a:xfrm>
            <a:off x="2823393" y="2106634"/>
            <a:ext cx="1944547" cy="1973557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solidFill>
              <a:schemeClr val="tx1"/>
            </a:solidFill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CA" sz="1800" dirty="0" smtClean="0">
                <a:solidFill>
                  <a:schemeClr val="tx1"/>
                </a:solidFill>
                <a:latin typeface="Sniglet"/>
                <a:ea typeface="Sniglet"/>
                <a:cs typeface="Sniglet"/>
                <a:sym typeface="Sniglet"/>
              </a:rPr>
              <a:t>stories</a:t>
            </a:r>
            <a:endParaRPr lang="en" sz="1800" dirty="0">
              <a:solidFill>
                <a:schemeClr val="tx1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24" name="Shape 144"/>
          <p:cNvSpPr/>
          <p:nvPr/>
        </p:nvSpPr>
        <p:spPr>
          <a:xfrm>
            <a:off x="3861330" y="1001275"/>
            <a:ext cx="1719883" cy="1730810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solidFill>
              <a:schemeClr val="tx1"/>
            </a:solidFill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CA" sz="1800" dirty="0" smtClean="0">
                <a:solidFill>
                  <a:schemeClr val="tx1"/>
                </a:solidFill>
                <a:latin typeface="Sniglet"/>
                <a:ea typeface="Sniglet"/>
                <a:cs typeface="Sniglet"/>
                <a:sym typeface="Sniglet"/>
              </a:rPr>
              <a:t>feelings</a:t>
            </a:r>
            <a:endParaRPr lang="en" sz="1800" dirty="0">
              <a:solidFill>
                <a:schemeClr val="tx1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6605" y="539924"/>
            <a:ext cx="606256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500" dirty="0" smtClean="0">
                <a:solidFill>
                  <a:schemeClr val="tx1"/>
                </a:solidFill>
                <a:latin typeface="+mj-lt"/>
              </a:rPr>
              <a:t>6 </a:t>
            </a:r>
            <a:endParaRPr lang="en-US" sz="45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60725" y="3022427"/>
            <a:ext cx="2473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CONVENTIONAL MESSAGING</a:t>
            </a:r>
            <a:endParaRPr lang="en-US" b="1" dirty="0"/>
          </a:p>
        </p:txBody>
      </p:sp>
      <p:sp>
        <p:nvSpPr>
          <p:cNvPr id="18" name="Rectangle 17"/>
          <p:cNvSpPr/>
          <p:nvPr/>
        </p:nvSpPr>
        <p:spPr>
          <a:xfrm>
            <a:off x="6327922" y="3621239"/>
            <a:ext cx="35471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CA" dirty="0" smtClean="0">
                <a:solidFill>
                  <a:schemeClr val="tx1"/>
                </a:solidFill>
                <a:latin typeface="+mn-lt"/>
              </a:rPr>
              <a:t>get sexual consent</a:t>
            </a:r>
          </a:p>
          <a:p>
            <a:pPr lvl="0"/>
            <a:r>
              <a:rPr lang="en-CA" dirty="0" smtClean="0">
                <a:solidFill>
                  <a:schemeClr val="tx1"/>
                </a:solidFill>
                <a:latin typeface="+mn-lt"/>
              </a:rPr>
              <a:t>it’s ok to say no, or yes, or maybe</a:t>
            </a:r>
          </a:p>
          <a:p>
            <a:pPr lvl="0"/>
            <a:r>
              <a:rPr lang="en-CA" dirty="0" smtClean="0">
                <a:solidFill>
                  <a:schemeClr val="tx1"/>
                </a:solidFill>
                <a:latin typeface="+mn-lt"/>
              </a:rPr>
              <a:t>communicate with your partner</a:t>
            </a:r>
          </a:p>
          <a:p>
            <a:pPr lvl="0"/>
            <a:r>
              <a:rPr lang="en-CA" dirty="0" smtClean="0">
                <a:solidFill>
                  <a:schemeClr val="tx1"/>
                </a:solidFill>
                <a:latin typeface="+mn-lt"/>
              </a:rPr>
              <a:t>talk about sex outside of sex</a:t>
            </a:r>
            <a:endParaRPr lang="en-CA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6902030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120378" y="563920"/>
            <a:ext cx="344966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500" dirty="0" smtClean="0">
                <a:solidFill>
                  <a:schemeClr val="bg1"/>
                </a:solidFill>
                <a:latin typeface="+mj-lt"/>
              </a:rPr>
              <a:t> </a:t>
            </a:r>
            <a:endParaRPr lang="en-US" sz="45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96399" y="449958"/>
            <a:ext cx="372592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excited            in love           distracted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horny              secretive       lonely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happy             longing          self-conscious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hopeful           worried         confident 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anxious           pressured      disappointed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sad                  impatient      patient       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heartbroken   protective      curious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386377" y="3280750"/>
            <a:ext cx="35471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CA" dirty="0" smtClean="0">
                <a:solidFill>
                  <a:schemeClr val="tx1"/>
                </a:solidFill>
                <a:latin typeface="+mn-lt"/>
              </a:rPr>
              <a:t>is there such a thing as a good kisser?</a:t>
            </a:r>
          </a:p>
          <a:p>
            <a:pPr lvl="0"/>
            <a:r>
              <a:rPr lang="en-CA" dirty="0" smtClean="0">
                <a:solidFill>
                  <a:schemeClr val="tx1"/>
                </a:solidFill>
                <a:latin typeface="+mn-lt"/>
              </a:rPr>
              <a:t>worries about how sex works</a:t>
            </a:r>
          </a:p>
          <a:p>
            <a:pPr lvl="0"/>
            <a:r>
              <a:rPr lang="en-CA" dirty="0" smtClean="0">
                <a:solidFill>
                  <a:schemeClr val="tx1"/>
                </a:solidFill>
                <a:latin typeface="+mn-lt"/>
              </a:rPr>
              <a:t>worries about pain (physical, emotional)</a:t>
            </a:r>
          </a:p>
          <a:p>
            <a:pPr lvl="0"/>
            <a:r>
              <a:rPr lang="en-CA" dirty="0" smtClean="0">
                <a:solidFill>
                  <a:schemeClr val="tx1"/>
                </a:solidFill>
                <a:latin typeface="+mn-lt"/>
              </a:rPr>
              <a:t>permission to have and not have sex</a:t>
            </a:r>
          </a:p>
          <a:p>
            <a:pPr lvl="0"/>
            <a:r>
              <a:rPr lang="en-CA" dirty="0" smtClean="0">
                <a:solidFill>
                  <a:schemeClr val="tx1"/>
                </a:solidFill>
                <a:latin typeface="+mn-lt"/>
              </a:rPr>
              <a:t>how do you know if someone is into you?</a:t>
            </a:r>
          </a:p>
          <a:p>
            <a:pPr lvl="0"/>
            <a:r>
              <a:rPr lang="en-CA" dirty="0" smtClean="0">
                <a:solidFill>
                  <a:schemeClr val="tx1"/>
                </a:solidFill>
                <a:latin typeface="+mn-lt"/>
              </a:rPr>
              <a:t>how do you get what you want?</a:t>
            </a:r>
          </a:p>
          <a:p>
            <a:pPr lvl="0"/>
            <a:r>
              <a:rPr lang="en-CA" dirty="0" smtClean="0">
                <a:solidFill>
                  <a:schemeClr val="tx1"/>
                </a:solidFill>
                <a:latin typeface="+mn-lt"/>
              </a:rPr>
              <a:t>how can you know what you want?</a:t>
            </a:r>
          </a:p>
        </p:txBody>
      </p:sp>
      <p:sp>
        <p:nvSpPr>
          <p:cNvPr id="22" name="Shape 83"/>
          <p:cNvSpPr txBox="1">
            <a:spLocks/>
          </p:cNvSpPr>
          <p:nvPr/>
        </p:nvSpPr>
        <p:spPr>
          <a:xfrm>
            <a:off x="714455" y="696555"/>
            <a:ext cx="2562695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Walter Turncoat"/>
              <a:buNone/>
              <a:defRPr sz="2600" b="0" i="0" u="none" strike="noStrike" cap="none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buFont typeface="Walter Turncoat"/>
              <a:buNone/>
              <a:defRPr sz="2600">
                <a:solidFill>
                  <a:srgbClr val="FFFFFF"/>
                </a:solidFill>
                <a:latin typeface="Walter Turncoat"/>
                <a:ea typeface="Walter Turncoat"/>
                <a:cs typeface="Walter Turncoat"/>
                <a:sym typeface="Walter Turncoat"/>
              </a:defRPr>
            </a:lvl9pPr>
          </a:lstStyle>
          <a:p>
            <a:pPr algn="l"/>
            <a:r>
              <a:rPr lang="en-CA" sz="3200" smtClean="0">
                <a:solidFill>
                  <a:schemeClr val="tx1"/>
                </a:solidFill>
                <a:latin typeface="+mj-lt"/>
              </a:rPr>
              <a:t>      case </a:t>
            </a:r>
            <a:r>
              <a:rPr lang="en-CA" sz="3200" dirty="0" smtClean="0">
                <a:solidFill>
                  <a:schemeClr val="tx1"/>
                </a:solidFill>
                <a:latin typeface="+mj-lt"/>
              </a:rPr>
              <a:t>2:</a:t>
            </a:r>
          </a:p>
          <a:p>
            <a:pPr algn="l"/>
            <a:r>
              <a:rPr lang="en-CA" sz="3200" dirty="0">
                <a:solidFill>
                  <a:schemeClr val="tx1"/>
                </a:solidFill>
                <a:latin typeface="+mj-lt"/>
              </a:rPr>
              <a:t>s</a:t>
            </a:r>
            <a:r>
              <a:rPr lang="en-CA" sz="3200" dirty="0" smtClean="0">
                <a:solidFill>
                  <a:schemeClr val="tx1"/>
                </a:solidFill>
                <a:latin typeface="+mj-lt"/>
              </a:rPr>
              <a:t>exual decision making</a:t>
            </a:r>
            <a:endParaRPr lang="en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5792" y="2982099"/>
            <a:ext cx="32897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CA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am </a:t>
            </a:r>
            <a:r>
              <a:rPr lang="en-CA" dirty="0" err="1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i</a:t>
            </a:r>
            <a:r>
              <a:rPr lang="en-CA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 a good kisser?</a:t>
            </a:r>
          </a:p>
          <a:p>
            <a:pPr algn="r"/>
            <a:r>
              <a:rPr lang="en-CA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will anyone kiss me?</a:t>
            </a:r>
          </a:p>
          <a:p>
            <a:pPr algn="r"/>
            <a:r>
              <a:rPr lang="en-CA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what does sex feel like?</a:t>
            </a:r>
          </a:p>
          <a:p>
            <a:pPr algn="r"/>
            <a:r>
              <a:rPr lang="en-CA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is it ok to never have sex?</a:t>
            </a:r>
          </a:p>
          <a:p>
            <a:pPr algn="r"/>
            <a:r>
              <a:rPr lang="en-CA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who has had sex?</a:t>
            </a:r>
          </a:p>
          <a:p>
            <a:pPr algn="r"/>
            <a:r>
              <a:rPr lang="en-CA" dirty="0" smtClean="0">
                <a:solidFill>
                  <a:schemeClr val="tx1"/>
                </a:solidFill>
                <a:latin typeface="+mn-lt"/>
                <a:ea typeface="Skrawl" charset="0"/>
                <a:cs typeface="Skrawl" charset="0"/>
              </a:rPr>
              <a:t>why does it seem so gross?</a:t>
            </a:r>
          </a:p>
        </p:txBody>
      </p:sp>
      <p:sp>
        <p:nvSpPr>
          <p:cNvPr id="20" name="Shape 144"/>
          <p:cNvSpPr/>
          <p:nvPr/>
        </p:nvSpPr>
        <p:spPr>
          <a:xfrm>
            <a:off x="4500805" y="2140836"/>
            <a:ext cx="1923255" cy="1923255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solidFill>
              <a:schemeClr val="tx1"/>
            </a:solidFill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CA" sz="1800" dirty="0" smtClean="0">
                <a:solidFill>
                  <a:schemeClr val="tx1"/>
                </a:solidFill>
                <a:latin typeface="Sniglet"/>
                <a:ea typeface="Sniglet"/>
                <a:cs typeface="Sniglet"/>
                <a:sym typeface="Sniglet"/>
              </a:rPr>
              <a:t>message</a:t>
            </a:r>
            <a:endParaRPr lang="en" sz="1800" dirty="0">
              <a:solidFill>
                <a:schemeClr val="tx1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21" name="Shape 144"/>
          <p:cNvSpPr/>
          <p:nvPr/>
        </p:nvSpPr>
        <p:spPr>
          <a:xfrm>
            <a:off x="2823393" y="2106634"/>
            <a:ext cx="1944547" cy="1973557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solidFill>
              <a:schemeClr val="tx1"/>
            </a:solidFill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CA" sz="1800" dirty="0" smtClean="0">
                <a:solidFill>
                  <a:schemeClr val="tx1"/>
                </a:solidFill>
                <a:latin typeface="Sniglet"/>
                <a:ea typeface="Sniglet"/>
                <a:cs typeface="Sniglet"/>
                <a:sym typeface="Sniglet"/>
              </a:rPr>
              <a:t>stories</a:t>
            </a:r>
            <a:endParaRPr lang="en" sz="1800" dirty="0">
              <a:solidFill>
                <a:schemeClr val="tx1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24" name="Shape 144"/>
          <p:cNvSpPr/>
          <p:nvPr/>
        </p:nvSpPr>
        <p:spPr>
          <a:xfrm>
            <a:off x="3861330" y="1001275"/>
            <a:ext cx="1719883" cy="1730810"/>
          </a:xfrm>
          <a:prstGeom prst="ellipse">
            <a:avLst/>
          </a:prstGeom>
          <a:solidFill>
            <a:srgbClr val="FFFFFF">
              <a:alpha val="11150"/>
            </a:srgbClr>
          </a:solidFill>
          <a:ln>
            <a:solidFill>
              <a:schemeClr val="tx1"/>
            </a:solidFill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CA" sz="1800" dirty="0" smtClean="0">
                <a:solidFill>
                  <a:schemeClr val="tx1"/>
                </a:solidFill>
                <a:latin typeface="Sniglet"/>
                <a:ea typeface="Sniglet"/>
                <a:cs typeface="Sniglet"/>
                <a:sym typeface="Sniglet"/>
              </a:rPr>
              <a:t>feelings</a:t>
            </a:r>
            <a:endParaRPr lang="en" sz="1800" dirty="0">
              <a:solidFill>
                <a:schemeClr val="tx1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6605" y="539924"/>
            <a:ext cx="606256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500" dirty="0" smtClean="0">
                <a:solidFill>
                  <a:schemeClr val="tx1"/>
                </a:solidFill>
                <a:latin typeface="+mj-lt"/>
              </a:rPr>
              <a:t>6 </a:t>
            </a:r>
            <a:endParaRPr lang="en-US" sz="45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64587" y="2757530"/>
            <a:ext cx="2473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EI-INFORMED MESSAGING</a:t>
            </a:r>
          </a:p>
        </p:txBody>
      </p:sp>
    </p:spTree>
    <p:extLst>
      <p:ext uri="{BB962C8B-B14F-4D97-AF65-F5344CB8AC3E}">
        <p14:creationId xmlns:p14="http://schemas.microsoft.com/office/powerpoint/2010/main" val="510640427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952" y="900740"/>
            <a:ext cx="9156000" cy="8574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Whatever you do in life will be insignificant, </a:t>
            </a:r>
            <a:br>
              <a:rPr lang="en-US" sz="3600" dirty="0"/>
            </a:br>
            <a:r>
              <a:rPr lang="en-US" sz="3600" dirty="0"/>
              <a:t>and it’s very important that you do it.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~ Mahatma </a:t>
            </a:r>
            <a:r>
              <a:rPr lang="en-US" sz="2000" dirty="0" err="1"/>
              <a:t>Ghandi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75" y="3217388"/>
            <a:ext cx="8229600" cy="2503199"/>
          </a:xfrm>
        </p:spPr>
        <p:txBody>
          <a:bodyPr/>
          <a:lstStyle/>
          <a:p>
            <a:pPr algn="ctr">
              <a:buNone/>
            </a:pPr>
            <a:r>
              <a:rPr lang="en-CA" sz="5400" dirty="0"/>
              <a:t>thank you!</a:t>
            </a:r>
            <a:endParaRPr lang="en-CA" sz="1600" dirty="0"/>
          </a:p>
          <a:p>
            <a:pPr algn="ctr">
              <a:buNone/>
            </a:pPr>
            <a:r>
              <a:rPr lang="en" dirty="0"/>
              <a:t>you can find me</a:t>
            </a:r>
            <a:r>
              <a:rPr lang="en-CA" dirty="0"/>
              <a:t> (&amp; slides)</a:t>
            </a:r>
            <a:r>
              <a:rPr lang="en" dirty="0"/>
              <a:t> </a:t>
            </a:r>
            <a:r>
              <a:rPr lang="en-CA" dirty="0"/>
              <a:t>at </a:t>
            </a:r>
            <a:r>
              <a:rPr lang="en" dirty="0" err="1"/>
              <a:t>fluidexchange.org</a:t>
            </a:r>
            <a:endParaRPr lang="en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473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93" y="511215"/>
            <a:ext cx="9156000" cy="857400"/>
          </a:xfrm>
        </p:spPr>
        <p:txBody>
          <a:bodyPr/>
          <a:lstStyle/>
          <a:p>
            <a:r>
              <a:rPr lang="en-US" sz="3200" dirty="0" smtClean="0">
                <a:latin typeface="+mj-lt"/>
              </a:rPr>
              <a:t>our </a:t>
            </a:r>
            <a:r>
              <a:rPr lang="en-US" sz="3200" dirty="0">
                <a:latin typeface="+mj-lt"/>
              </a:rPr>
              <a:t>t</a:t>
            </a:r>
            <a:r>
              <a:rPr lang="en-US" sz="3200" dirty="0" smtClean="0">
                <a:latin typeface="+mj-lt"/>
              </a:rPr>
              <a:t>ime </a:t>
            </a:r>
            <a:r>
              <a:rPr lang="en-US" sz="3200" dirty="0">
                <a:latin typeface="+mj-lt"/>
              </a:rPr>
              <a:t>t</a:t>
            </a:r>
            <a:r>
              <a:rPr lang="en-US" sz="3200" dirty="0" smtClean="0">
                <a:latin typeface="+mj-lt"/>
              </a:rPr>
              <a:t>ogether</a:t>
            </a:r>
            <a:endParaRPr lang="en-US" sz="3200" dirty="0">
              <a:latin typeface="+mj-lt"/>
            </a:endParaRPr>
          </a:p>
        </p:txBody>
      </p:sp>
      <p:sp>
        <p:nvSpPr>
          <p:cNvPr id="68" name="Shape 207"/>
          <p:cNvSpPr/>
          <p:nvPr/>
        </p:nvSpPr>
        <p:spPr>
          <a:xfrm>
            <a:off x="759535" y="1939369"/>
            <a:ext cx="1470998" cy="147099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CA" sz="1800" dirty="0" smtClean="0">
                <a:solidFill>
                  <a:schemeClr val="tx1"/>
                </a:solidFill>
                <a:latin typeface="Sniglet"/>
                <a:ea typeface="Sniglet"/>
                <a:cs typeface="Sniglet"/>
                <a:sym typeface="Sniglet"/>
              </a:rPr>
              <a:t>emotions</a:t>
            </a:r>
            <a:endParaRPr lang="en" sz="1800" dirty="0">
              <a:solidFill>
                <a:schemeClr val="tx1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69" name="Shape 207"/>
          <p:cNvSpPr/>
          <p:nvPr/>
        </p:nvSpPr>
        <p:spPr>
          <a:xfrm>
            <a:off x="3041734" y="2387583"/>
            <a:ext cx="1396240" cy="13962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CA" sz="1800" dirty="0" smtClean="0">
                <a:solidFill>
                  <a:schemeClr val="tx1"/>
                </a:solidFill>
                <a:latin typeface="Sniglet"/>
                <a:ea typeface="Sniglet"/>
                <a:cs typeface="Sniglet"/>
                <a:sym typeface="Sniglet"/>
              </a:rPr>
              <a:t>empathy</a:t>
            </a:r>
            <a:endParaRPr lang="en" sz="1800" dirty="0">
              <a:solidFill>
                <a:schemeClr val="tx1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70" name="Shape 207"/>
          <p:cNvSpPr/>
          <p:nvPr/>
        </p:nvSpPr>
        <p:spPr>
          <a:xfrm>
            <a:off x="5851757" y="1715823"/>
            <a:ext cx="1694544" cy="16945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CA" sz="1800" dirty="0" smtClean="0">
                <a:solidFill>
                  <a:schemeClr val="tx1"/>
                </a:solidFill>
                <a:latin typeface="Sniglet"/>
                <a:ea typeface="Sniglet"/>
                <a:cs typeface="Sniglet"/>
                <a:sym typeface="Sniglet"/>
              </a:rPr>
              <a:t>messaging</a:t>
            </a:r>
            <a:endParaRPr lang="en" sz="1800" dirty="0">
              <a:solidFill>
                <a:schemeClr val="tx1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71" name="Shape 207"/>
          <p:cNvSpPr/>
          <p:nvPr/>
        </p:nvSpPr>
        <p:spPr>
          <a:xfrm>
            <a:off x="1571615" y="2921547"/>
            <a:ext cx="1683600" cy="1683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CA" sz="1800" dirty="0" smtClean="0">
                <a:solidFill>
                  <a:schemeClr val="tx1"/>
                </a:solidFill>
                <a:latin typeface="Sniglet"/>
                <a:ea typeface="Sniglet"/>
                <a:cs typeface="Sniglet"/>
                <a:sym typeface="Sniglet"/>
              </a:rPr>
              <a:t>reality &amp; tolerance</a:t>
            </a:r>
            <a:endParaRPr lang="en" sz="1800" dirty="0">
              <a:solidFill>
                <a:schemeClr val="tx1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72" name="Shape 207"/>
          <p:cNvSpPr/>
          <p:nvPr/>
        </p:nvSpPr>
        <p:spPr>
          <a:xfrm>
            <a:off x="7059151" y="2762966"/>
            <a:ext cx="1528499" cy="15284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CA" sz="1800" dirty="0" smtClean="0">
                <a:solidFill>
                  <a:schemeClr val="tx1"/>
                </a:solidFill>
                <a:latin typeface="Sniglet"/>
                <a:ea typeface="Sniglet"/>
                <a:cs typeface="Sniglet"/>
                <a:sym typeface="Sniglet"/>
              </a:rPr>
              <a:t>case scenario</a:t>
            </a:r>
            <a:endParaRPr lang="en" sz="1800" dirty="0">
              <a:solidFill>
                <a:schemeClr val="tx1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73" name="Shape 207"/>
          <p:cNvSpPr/>
          <p:nvPr/>
        </p:nvSpPr>
        <p:spPr>
          <a:xfrm>
            <a:off x="4296564" y="2657684"/>
            <a:ext cx="2102200" cy="2102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CA" sz="1800" dirty="0">
                <a:solidFill>
                  <a:schemeClr val="tx1"/>
                </a:solidFill>
                <a:latin typeface="Sniglet"/>
                <a:ea typeface="Sniglet"/>
                <a:cs typeface="Sniglet"/>
                <a:sym typeface="Sniglet"/>
              </a:rPr>
              <a:t>r</a:t>
            </a:r>
            <a:r>
              <a:rPr lang="en-CA" sz="1800" dirty="0" smtClean="0">
                <a:solidFill>
                  <a:schemeClr val="tx1"/>
                </a:solidFill>
                <a:latin typeface="Sniglet"/>
                <a:ea typeface="Sniglet"/>
                <a:cs typeface="Sniglet"/>
                <a:sym typeface="Sniglet"/>
              </a:rPr>
              <a:t>apport &amp; influence</a:t>
            </a:r>
            <a:endParaRPr lang="en" sz="1800" dirty="0">
              <a:solidFill>
                <a:schemeClr val="tx1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868747" y="1035853"/>
            <a:ext cx="91560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CA" sz="3200" dirty="0">
                <a:latin typeface="+mj-lt"/>
              </a:rPr>
              <a:t>e</a:t>
            </a:r>
            <a:r>
              <a:rPr lang="en-CA" sz="3200" smtClean="0">
                <a:latin typeface="+mj-lt"/>
              </a:rPr>
              <a:t>motions</a:t>
            </a:r>
            <a:endParaRPr lang="en" sz="3200" dirty="0">
              <a:latin typeface="+mj-lt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2876244" y="1915234"/>
            <a:ext cx="3319694" cy="2503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CA" dirty="0" smtClean="0"/>
              <a:t>a literacy</a:t>
            </a:r>
            <a:endParaRPr lang="en" dirty="0" smtClean="0"/>
          </a:p>
          <a:p>
            <a:pPr marL="457200" lvl="0" indent="-228600" rtl="0">
              <a:spcBef>
                <a:spcPts val="0"/>
              </a:spcBef>
            </a:pPr>
            <a:r>
              <a:rPr lang="en-CA" dirty="0" smtClean="0"/>
              <a:t>not against rationality</a:t>
            </a:r>
            <a:endParaRPr lang="en" dirty="0" smtClean="0"/>
          </a:p>
          <a:p>
            <a:pPr marL="457200" indent="-228600"/>
            <a:r>
              <a:rPr lang="en-CA" dirty="0" smtClean="0"/>
              <a:t>not positive/negative</a:t>
            </a:r>
          </a:p>
          <a:p>
            <a:pPr marL="457200" indent="-228600"/>
            <a:r>
              <a:rPr lang="en-CA" dirty="0" smtClean="0"/>
              <a:t>complex + contradictory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CA" dirty="0" smtClean="0"/>
              <a:t>tolerance, masks</a:t>
            </a:r>
          </a:p>
          <a:p>
            <a:pPr marL="457200" lvl="0" indent="-228600"/>
            <a:r>
              <a:rPr lang="en-CA" dirty="0" smtClean="0"/>
              <a:t>part of health</a:t>
            </a:r>
          </a:p>
          <a:p>
            <a:pPr marL="457200" indent="-228600"/>
            <a:r>
              <a:rPr lang="en-CA" dirty="0" smtClean="0"/>
              <a:t>vital for change.</a:t>
            </a:r>
          </a:p>
          <a:p>
            <a:pPr marL="457200" lvl="0" indent="-228600" rtl="0">
              <a:spcBef>
                <a:spcPts val="0"/>
              </a:spcBef>
            </a:pPr>
            <a:endParaRPr lang="en-CA" dirty="0" smtClean="0"/>
          </a:p>
        </p:txBody>
      </p:sp>
      <p:sp>
        <p:nvSpPr>
          <p:cNvPr id="85" name="Shape 85"/>
          <p:cNvSpPr/>
          <p:nvPr/>
        </p:nvSpPr>
        <p:spPr>
          <a:xfrm>
            <a:off x="4141750" y="281249"/>
            <a:ext cx="788694" cy="805192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4226457" y="279630"/>
            <a:ext cx="665567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500" dirty="0">
                <a:solidFill>
                  <a:schemeClr val="bg1"/>
                </a:solidFill>
                <a:latin typeface="+mj-lt"/>
              </a:rPr>
              <a:t>1</a:t>
            </a:r>
            <a:r>
              <a:rPr lang="en-CA" sz="4500" dirty="0" smtClean="0">
                <a:solidFill>
                  <a:schemeClr val="bg1"/>
                </a:solidFill>
                <a:latin typeface="+mj-lt"/>
              </a:rPr>
              <a:t> </a:t>
            </a:r>
            <a:endParaRPr lang="en-US" sz="45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687247" y="712538"/>
            <a:ext cx="91560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CA" sz="3200" dirty="0">
                <a:latin typeface="+mj-lt"/>
              </a:rPr>
              <a:t>e</a:t>
            </a:r>
            <a:r>
              <a:rPr lang="en-CA" sz="3200" dirty="0" smtClean="0">
                <a:latin typeface="+mj-lt"/>
              </a:rPr>
              <a:t>motions</a:t>
            </a:r>
            <a:r>
              <a:rPr lang="en-CA" sz="3200" dirty="0" smtClean="0"/>
              <a:t> &amp; sex </a:t>
            </a:r>
            <a:r>
              <a:rPr lang="en-CA" sz="3200" dirty="0" err="1"/>
              <a:t>e</a:t>
            </a:r>
            <a:r>
              <a:rPr lang="en-CA" sz="3200" dirty="0" err="1" smtClean="0"/>
              <a:t>d</a:t>
            </a:r>
            <a:endParaRPr lang="en" sz="3200" dirty="0"/>
          </a:p>
        </p:txBody>
      </p:sp>
      <p:sp>
        <p:nvSpPr>
          <p:cNvPr id="85" name="Shape 85"/>
          <p:cNvSpPr/>
          <p:nvPr/>
        </p:nvSpPr>
        <p:spPr>
          <a:xfrm>
            <a:off x="4141750" y="281249"/>
            <a:ext cx="788694" cy="805192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3" name="Group 12"/>
          <p:cNvGrpSpPr/>
          <p:nvPr/>
        </p:nvGrpSpPr>
        <p:grpSpPr>
          <a:xfrm>
            <a:off x="959607" y="3243139"/>
            <a:ext cx="7152968" cy="837509"/>
            <a:chOff x="1801816" y="3574748"/>
            <a:chExt cx="8397827" cy="983264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963421" y="3984251"/>
              <a:ext cx="8074617" cy="77013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1801816" y="3574748"/>
              <a:ext cx="720818" cy="72081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9478825" y="3683166"/>
              <a:ext cx="720818" cy="72081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931422" y="3837194"/>
              <a:ext cx="720818" cy="72081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5723920" y="3680739"/>
              <a:ext cx="720818" cy="72081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7457093" y="3837194"/>
              <a:ext cx="720818" cy="72081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41875" y="2623065"/>
            <a:ext cx="18494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+mn-lt"/>
              </a:rPr>
              <a:t>LISTEN &amp; SHOW IT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54738" y="4100060"/>
            <a:ext cx="2287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+mn-lt"/>
              </a:rPr>
              <a:t>EMPATHY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+mn-lt"/>
              </a:rPr>
              <a:t>(what </a:t>
            </a:r>
            <a:r>
              <a:rPr lang="en-US" sz="1600" i="1" dirty="0" smtClean="0">
                <a:solidFill>
                  <a:schemeClr val="tx1"/>
                </a:solidFill>
                <a:latin typeface="+mn-lt"/>
              </a:rPr>
              <a:t>you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 feel)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55891" y="2705071"/>
            <a:ext cx="24472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+mn-lt"/>
              </a:rPr>
              <a:t>RAPPORT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+mn-lt"/>
              </a:rPr>
              <a:t>(what </a:t>
            </a:r>
            <a:r>
              <a:rPr lang="en-US" sz="1600" i="1" dirty="0" smtClean="0">
                <a:solidFill>
                  <a:schemeClr val="tx1"/>
                </a:solidFill>
                <a:latin typeface="+mn-lt"/>
              </a:rPr>
              <a:t>they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feel)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06570" y="4099194"/>
            <a:ext cx="20255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+mn-lt"/>
              </a:rPr>
              <a:t>EARNED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+mn-lt"/>
              </a:rPr>
              <a:t>INFLUENCE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77977" y="2696691"/>
            <a:ext cx="2555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+mn-lt"/>
              </a:rPr>
              <a:t>CHOICE &amp;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+mn-lt"/>
              </a:rPr>
              <a:t>CHANGE</a:t>
            </a:r>
          </a:p>
        </p:txBody>
      </p:sp>
      <p:grpSp>
        <p:nvGrpSpPr>
          <p:cNvPr id="27" name="Shape 387"/>
          <p:cNvGrpSpPr/>
          <p:nvPr/>
        </p:nvGrpSpPr>
        <p:grpSpPr>
          <a:xfrm rot="5572764">
            <a:off x="6098702" y="2202975"/>
            <a:ext cx="1671282" cy="689996"/>
            <a:chOff x="271125" y="812725"/>
            <a:chExt cx="766525" cy="221725"/>
          </a:xfrm>
          <a:solidFill>
            <a:schemeClr val="tx1"/>
          </a:solidFill>
        </p:grpSpPr>
        <p:sp>
          <p:nvSpPr>
            <p:cNvPr id="28" name="Shape 388"/>
            <p:cNvSpPr/>
            <p:nvPr/>
          </p:nvSpPr>
          <p:spPr>
            <a:xfrm>
              <a:off x="271125" y="921200"/>
              <a:ext cx="695775" cy="70775"/>
            </a:xfrm>
            <a:custGeom>
              <a:avLst/>
              <a:gdLst/>
              <a:ahLst/>
              <a:cxnLst/>
              <a:rect l="0" t="0" r="0" b="0"/>
              <a:pathLst>
                <a:path w="27831" h="2831" extrusionOk="0">
                  <a:moveTo>
                    <a:pt x="27264" y="944"/>
                  </a:moveTo>
                  <a:lnTo>
                    <a:pt x="27359" y="1086"/>
                  </a:lnTo>
                  <a:lnTo>
                    <a:pt x="27359" y="944"/>
                  </a:lnTo>
                  <a:close/>
                  <a:moveTo>
                    <a:pt x="27359" y="1086"/>
                  </a:moveTo>
                  <a:lnTo>
                    <a:pt x="27359" y="1133"/>
                  </a:lnTo>
                  <a:lnTo>
                    <a:pt x="27372" y="1106"/>
                  </a:lnTo>
                  <a:lnTo>
                    <a:pt x="27372" y="1106"/>
                  </a:lnTo>
                  <a:lnTo>
                    <a:pt x="27359" y="1086"/>
                  </a:lnTo>
                  <a:close/>
                  <a:moveTo>
                    <a:pt x="27453" y="944"/>
                  </a:moveTo>
                  <a:lnTo>
                    <a:pt x="27372" y="1106"/>
                  </a:lnTo>
                  <a:lnTo>
                    <a:pt x="27372" y="1106"/>
                  </a:lnTo>
                  <a:lnTo>
                    <a:pt x="27453" y="1227"/>
                  </a:lnTo>
                  <a:lnTo>
                    <a:pt x="27453" y="944"/>
                  </a:lnTo>
                  <a:close/>
                  <a:moveTo>
                    <a:pt x="27642" y="1039"/>
                  </a:moveTo>
                  <a:lnTo>
                    <a:pt x="27453" y="1227"/>
                  </a:lnTo>
                  <a:lnTo>
                    <a:pt x="27453" y="1322"/>
                  </a:lnTo>
                  <a:lnTo>
                    <a:pt x="27453" y="1416"/>
                  </a:lnTo>
                  <a:lnTo>
                    <a:pt x="27830" y="1416"/>
                  </a:lnTo>
                  <a:lnTo>
                    <a:pt x="27830" y="1227"/>
                  </a:lnTo>
                  <a:lnTo>
                    <a:pt x="27736" y="1322"/>
                  </a:lnTo>
                  <a:lnTo>
                    <a:pt x="27736" y="1227"/>
                  </a:lnTo>
                  <a:lnTo>
                    <a:pt x="27736" y="1133"/>
                  </a:lnTo>
                  <a:lnTo>
                    <a:pt x="27642" y="1039"/>
                  </a:lnTo>
                  <a:close/>
                  <a:moveTo>
                    <a:pt x="20189" y="1"/>
                  </a:moveTo>
                  <a:lnTo>
                    <a:pt x="20095" y="190"/>
                  </a:lnTo>
                  <a:lnTo>
                    <a:pt x="20000" y="95"/>
                  </a:lnTo>
                  <a:lnTo>
                    <a:pt x="19906" y="284"/>
                  </a:lnTo>
                  <a:lnTo>
                    <a:pt x="19812" y="473"/>
                  </a:lnTo>
                  <a:lnTo>
                    <a:pt x="19529" y="284"/>
                  </a:lnTo>
                  <a:lnTo>
                    <a:pt x="19340" y="95"/>
                  </a:lnTo>
                  <a:lnTo>
                    <a:pt x="19246" y="95"/>
                  </a:lnTo>
                  <a:lnTo>
                    <a:pt x="19246" y="190"/>
                  </a:lnTo>
                  <a:lnTo>
                    <a:pt x="19151" y="378"/>
                  </a:lnTo>
                  <a:lnTo>
                    <a:pt x="19434" y="190"/>
                  </a:lnTo>
                  <a:lnTo>
                    <a:pt x="19246" y="473"/>
                  </a:lnTo>
                  <a:lnTo>
                    <a:pt x="19434" y="378"/>
                  </a:lnTo>
                  <a:lnTo>
                    <a:pt x="19434" y="567"/>
                  </a:lnTo>
                  <a:lnTo>
                    <a:pt x="19151" y="567"/>
                  </a:lnTo>
                  <a:lnTo>
                    <a:pt x="19151" y="190"/>
                  </a:lnTo>
                  <a:lnTo>
                    <a:pt x="19057" y="95"/>
                  </a:lnTo>
                  <a:lnTo>
                    <a:pt x="18963" y="95"/>
                  </a:lnTo>
                  <a:lnTo>
                    <a:pt x="18774" y="284"/>
                  </a:lnTo>
                  <a:lnTo>
                    <a:pt x="18680" y="473"/>
                  </a:lnTo>
                  <a:lnTo>
                    <a:pt x="18585" y="378"/>
                  </a:lnTo>
                  <a:lnTo>
                    <a:pt x="18491" y="190"/>
                  </a:lnTo>
                  <a:lnTo>
                    <a:pt x="18397" y="378"/>
                  </a:lnTo>
                  <a:lnTo>
                    <a:pt x="17925" y="567"/>
                  </a:lnTo>
                  <a:lnTo>
                    <a:pt x="18019" y="284"/>
                  </a:lnTo>
                  <a:lnTo>
                    <a:pt x="17831" y="378"/>
                  </a:lnTo>
                  <a:lnTo>
                    <a:pt x="17642" y="567"/>
                  </a:lnTo>
                  <a:lnTo>
                    <a:pt x="17642" y="661"/>
                  </a:lnTo>
                  <a:lnTo>
                    <a:pt x="17453" y="567"/>
                  </a:lnTo>
                  <a:lnTo>
                    <a:pt x="17170" y="473"/>
                  </a:lnTo>
                  <a:lnTo>
                    <a:pt x="16699" y="473"/>
                  </a:lnTo>
                  <a:lnTo>
                    <a:pt x="16699" y="567"/>
                  </a:lnTo>
                  <a:lnTo>
                    <a:pt x="16604" y="661"/>
                  </a:lnTo>
                  <a:lnTo>
                    <a:pt x="16416" y="378"/>
                  </a:lnTo>
                  <a:lnTo>
                    <a:pt x="16227" y="378"/>
                  </a:lnTo>
                  <a:lnTo>
                    <a:pt x="15661" y="661"/>
                  </a:lnTo>
                  <a:lnTo>
                    <a:pt x="15661" y="473"/>
                  </a:lnTo>
                  <a:lnTo>
                    <a:pt x="15567" y="756"/>
                  </a:lnTo>
                  <a:lnTo>
                    <a:pt x="15378" y="473"/>
                  </a:lnTo>
                  <a:lnTo>
                    <a:pt x="15567" y="473"/>
                  </a:lnTo>
                  <a:lnTo>
                    <a:pt x="15472" y="378"/>
                  </a:lnTo>
                  <a:lnTo>
                    <a:pt x="15378" y="378"/>
                  </a:lnTo>
                  <a:lnTo>
                    <a:pt x="15189" y="473"/>
                  </a:lnTo>
                  <a:lnTo>
                    <a:pt x="15000" y="756"/>
                  </a:lnTo>
                  <a:lnTo>
                    <a:pt x="14906" y="661"/>
                  </a:lnTo>
                  <a:lnTo>
                    <a:pt x="14812" y="473"/>
                  </a:lnTo>
                  <a:lnTo>
                    <a:pt x="14529" y="756"/>
                  </a:lnTo>
                  <a:lnTo>
                    <a:pt x="14623" y="567"/>
                  </a:lnTo>
                  <a:lnTo>
                    <a:pt x="14529" y="661"/>
                  </a:lnTo>
                  <a:lnTo>
                    <a:pt x="14340" y="756"/>
                  </a:lnTo>
                  <a:lnTo>
                    <a:pt x="14340" y="567"/>
                  </a:lnTo>
                  <a:lnTo>
                    <a:pt x="14246" y="473"/>
                  </a:lnTo>
                  <a:lnTo>
                    <a:pt x="13963" y="378"/>
                  </a:lnTo>
                  <a:lnTo>
                    <a:pt x="13585" y="284"/>
                  </a:lnTo>
                  <a:lnTo>
                    <a:pt x="13302" y="284"/>
                  </a:lnTo>
                  <a:lnTo>
                    <a:pt x="13302" y="378"/>
                  </a:lnTo>
                  <a:lnTo>
                    <a:pt x="13302" y="473"/>
                  </a:lnTo>
                  <a:lnTo>
                    <a:pt x="13208" y="473"/>
                  </a:lnTo>
                  <a:lnTo>
                    <a:pt x="13208" y="661"/>
                  </a:lnTo>
                  <a:lnTo>
                    <a:pt x="13114" y="661"/>
                  </a:lnTo>
                  <a:lnTo>
                    <a:pt x="13019" y="567"/>
                  </a:lnTo>
                  <a:lnTo>
                    <a:pt x="12925" y="378"/>
                  </a:lnTo>
                  <a:lnTo>
                    <a:pt x="12831" y="95"/>
                  </a:lnTo>
                  <a:lnTo>
                    <a:pt x="12831" y="378"/>
                  </a:lnTo>
                  <a:lnTo>
                    <a:pt x="12736" y="378"/>
                  </a:lnTo>
                  <a:lnTo>
                    <a:pt x="12642" y="284"/>
                  </a:lnTo>
                  <a:lnTo>
                    <a:pt x="12548" y="190"/>
                  </a:lnTo>
                  <a:lnTo>
                    <a:pt x="12265" y="190"/>
                  </a:lnTo>
                  <a:lnTo>
                    <a:pt x="12170" y="473"/>
                  </a:lnTo>
                  <a:lnTo>
                    <a:pt x="12076" y="378"/>
                  </a:lnTo>
                  <a:lnTo>
                    <a:pt x="11887" y="284"/>
                  </a:lnTo>
                  <a:lnTo>
                    <a:pt x="11510" y="378"/>
                  </a:lnTo>
                  <a:lnTo>
                    <a:pt x="10755" y="661"/>
                  </a:lnTo>
                  <a:lnTo>
                    <a:pt x="10661" y="473"/>
                  </a:lnTo>
                  <a:lnTo>
                    <a:pt x="10567" y="378"/>
                  </a:lnTo>
                  <a:lnTo>
                    <a:pt x="10095" y="378"/>
                  </a:lnTo>
                  <a:lnTo>
                    <a:pt x="9529" y="473"/>
                  </a:lnTo>
                  <a:lnTo>
                    <a:pt x="9340" y="473"/>
                  </a:lnTo>
                  <a:lnTo>
                    <a:pt x="9152" y="378"/>
                  </a:lnTo>
                  <a:lnTo>
                    <a:pt x="9152" y="473"/>
                  </a:lnTo>
                  <a:lnTo>
                    <a:pt x="9152" y="567"/>
                  </a:lnTo>
                  <a:lnTo>
                    <a:pt x="8963" y="661"/>
                  </a:lnTo>
                  <a:lnTo>
                    <a:pt x="8869" y="567"/>
                  </a:lnTo>
                  <a:lnTo>
                    <a:pt x="8680" y="473"/>
                  </a:lnTo>
                  <a:lnTo>
                    <a:pt x="8680" y="756"/>
                  </a:lnTo>
                  <a:lnTo>
                    <a:pt x="8491" y="661"/>
                  </a:lnTo>
                  <a:lnTo>
                    <a:pt x="8208" y="567"/>
                  </a:lnTo>
                  <a:lnTo>
                    <a:pt x="7925" y="661"/>
                  </a:lnTo>
                  <a:lnTo>
                    <a:pt x="7831" y="756"/>
                  </a:lnTo>
                  <a:lnTo>
                    <a:pt x="7548" y="567"/>
                  </a:lnTo>
                  <a:lnTo>
                    <a:pt x="7359" y="473"/>
                  </a:lnTo>
                  <a:lnTo>
                    <a:pt x="7170" y="944"/>
                  </a:lnTo>
                  <a:lnTo>
                    <a:pt x="6982" y="661"/>
                  </a:lnTo>
                  <a:lnTo>
                    <a:pt x="6793" y="661"/>
                  </a:lnTo>
                  <a:lnTo>
                    <a:pt x="6604" y="756"/>
                  </a:lnTo>
                  <a:lnTo>
                    <a:pt x="6510" y="661"/>
                  </a:lnTo>
                  <a:lnTo>
                    <a:pt x="6416" y="756"/>
                  </a:lnTo>
                  <a:lnTo>
                    <a:pt x="6038" y="944"/>
                  </a:lnTo>
                  <a:lnTo>
                    <a:pt x="6038" y="1039"/>
                  </a:lnTo>
                  <a:lnTo>
                    <a:pt x="5850" y="1133"/>
                  </a:lnTo>
                  <a:lnTo>
                    <a:pt x="5850" y="1039"/>
                  </a:lnTo>
                  <a:lnTo>
                    <a:pt x="5755" y="1039"/>
                  </a:lnTo>
                  <a:lnTo>
                    <a:pt x="5567" y="1227"/>
                  </a:lnTo>
                  <a:lnTo>
                    <a:pt x="5472" y="1227"/>
                  </a:lnTo>
                  <a:lnTo>
                    <a:pt x="5378" y="1039"/>
                  </a:lnTo>
                  <a:lnTo>
                    <a:pt x="5378" y="1133"/>
                  </a:lnTo>
                  <a:lnTo>
                    <a:pt x="5189" y="1227"/>
                  </a:lnTo>
                  <a:lnTo>
                    <a:pt x="5095" y="1133"/>
                  </a:lnTo>
                  <a:lnTo>
                    <a:pt x="4906" y="1039"/>
                  </a:lnTo>
                  <a:lnTo>
                    <a:pt x="5189" y="1039"/>
                  </a:lnTo>
                  <a:lnTo>
                    <a:pt x="5095" y="944"/>
                  </a:lnTo>
                  <a:lnTo>
                    <a:pt x="5095" y="756"/>
                  </a:lnTo>
                  <a:lnTo>
                    <a:pt x="5001" y="944"/>
                  </a:lnTo>
                  <a:lnTo>
                    <a:pt x="4529" y="944"/>
                  </a:lnTo>
                  <a:lnTo>
                    <a:pt x="4529" y="1133"/>
                  </a:lnTo>
                  <a:lnTo>
                    <a:pt x="4718" y="1133"/>
                  </a:lnTo>
                  <a:lnTo>
                    <a:pt x="4623" y="1227"/>
                  </a:lnTo>
                  <a:lnTo>
                    <a:pt x="4623" y="1133"/>
                  </a:lnTo>
                  <a:lnTo>
                    <a:pt x="4529" y="1416"/>
                  </a:lnTo>
                  <a:lnTo>
                    <a:pt x="4340" y="1227"/>
                  </a:lnTo>
                  <a:lnTo>
                    <a:pt x="4152" y="1039"/>
                  </a:lnTo>
                  <a:lnTo>
                    <a:pt x="3963" y="1039"/>
                  </a:lnTo>
                  <a:lnTo>
                    <a:pt x="3774" y="1416"/>
                  </a:lnTo>
                  <a:lnTo>
                    <a:pt x="3774" y="1322"/>
                  </a:lnTo>
                  <a:lnTo>
                    <a:pt x="3774" y="1227"/>
                  </a:lnTo>
                  <a:lnTo>
                    <a:pt x="3680" y="1322"/>
                  </a:lnTo>
                  <a:lnTo>
                    <a:pt x="3586" y="1510"/>
                  </a:lnTo>
                  <a:lnTo>
                    <a:pt x="3208" y="1416"/>
                  </a:lnTo>
                  <a:lnTo>
                    <a:pt x="2454" y="1416"/>
                  </a:lnTo>
                  <a:lnTo>
                    <a:pt x="1793" y="1510"/>
                  </a:lnTo>
                  <a:lnTo>
                    <a:pt x="1510" y="1605"/>
                  </a:lnTo>
                  <a:lnTo>
                    <a:pt x="1321" y="1699"/>
                  </a:lnTo>
                  <a:lnTo>
                    <a:pt x="1321" y="1605"/>
                  </a:lnTo>
                  <a:lnTo>
                    <a:pt x="1038" y="1699"/>
                  </a:lnTo>
                  <a:lnTo>
                    <a:pt x="755" y="1793"/>
                  </a:lnTo>
                  <a:lnTo>
                    <a:pt x="567" y="1793"/>
                  </a:lnTo>
                  <a:lnTo>
                    <a:pt x="378" y="1888"/>
                  </a:lnTo>
                  <a:lnTo>
                    <a:pt x="284" y="1699"/>
                  </a:lnTo>
                  <a:lnTo>
                    <a:pt x="95" y="1605"/>
                  </a:lnTo>
                  <a:lnTo>
                    <a:pt x="1" y="1793"/>
                  </a:lnTo>
                  <a:lnTo>
                    <a:pt x="1" y="2076"/>
                  </a:lnTo>
                  <a:lnTo>
                    <a:pt x="95" y="2548"/>
                  </a:lnTo>
                  <a:lnTo>
                    <a:pt x="189" y="2831"/>
                  </a:lnTo>
                  <a:lnTo>
                    <a:pt x="284" y="2737"/>
                  </a:lnTo>
                  <a:lnTo>
                    <a:pt x="472" y="2831"/>
                  </a:lnTo>
                  <a:lnTo>
                    <a:pt x="567" y="2548"/>
                  </a:lnTo>
                  <a:lnTo>
                    <a:pt x="661" y="2642"/>
                  </a:lnTo>
                  <a:lnTo>
                    <a:pt x="661" y="2737"/>
                  </a:lnTo>
                  <a:lnTo>
                    <a:pt x="755" y="2642"/>
                  </a:lnTo>
                  <a:lnTo>
                    <a:pt x="944" y="2548"/>
                  </a:lnTo>
                  <a:lnTo>
                    <a:pt x="1227" y="2548"/>
                  </a:lnTo>
                  <a:lnTo>
                    <a:pt x="1227" y="2642"/>
                  </a:lnTo>
                  <a:lnTo>
                    <a:pt x="1321" y="2737"/>
                  </a:lnTo>
                  <a:lnTo>
                    <a:pt x="1416" y="2831"/>
                  </a:lnTo>
                  <a:lnTo>
                    <a:pt x="1510" y="2642"/>
                  </a:lnTo>
                  <a:lnTo>
                    <a:pt x="1793" y="2548"/>
                  </a:lnTo>
                  <a:lnTo>
                    <a:pt x="1699" y="2642"/>
                  </a:lnTo>
                  <a:lnTo>
                    <a:pt x="1887" y="2737"/>
                  </a:lnTo>
                  <a:lnTo>
                    <a:pt x="1887" y="2454"/>
                  </a:lnTo>
                  <a:lnTo>
                    <a:pt x="1982" y="2265"/>
                  </a:lnTo>
                  <a:lnTo>
                    <a:pt x="2076" y="2737"/>
                  </a:lnTo>
                  <a:lnTo>
                    <a:pt x="2171" y="2359"/>
                  </a:lnTo>
                  <a:lnTo>
                    <a:pt x="2265" y="2642"/>
                  </a:lnTo>
                  <a:lnTo>
                    <a:pt x="2265" y="2548"/>
                  </a:lnTo>
                  <a:lnTo>
                    <a:pt x="2359" y="2454"/>
                  </a:lnTo>
                  <a:lnTo>
                    <a:pt x="2454" y="2548"/>
                  </a:lnTo>
                  <a:lnTo>
                    <a:pt x="2454" y="2737"/>
                  </a:lnTo>
                  <a:lnTo>
                    <a:pt x="2548" y="2548"/>
                  </a:lnTo>
                  <a:lnTo>
                    <a:pt x="2548" y="2454"/>
                  </a:lnTo>
                  <a:lnTo>
                    <a:pt x="2642" y="2548"/>
                  </a:lnTo>
                  <a:lnTo>
                    <a:pt x="2642" y="2642"/>
                  </a:lnTo>
                  <a:lnTo>
                    <a:pt x="2831" y="2454"/>
                  </a:lnTo>
                  <a:lnTo>
                    <a:pt x="3020" y="2454"/>
                  </a:lnTo>
                  <a:lnTo>
                    <a:pt x="3114" y="2265"/>
                  </a:lnTo>
                  <a:lnTo>
                    <a:pt x="3114" y="2076"/>
                  </a:lnTo>
                  <a:lnTo>
                    <a:pt x="3208" y="1982"/>
                  </a:lnTo>
                  <a:lnTo>
                    <a:pt x="3208" y="2076"/>
                  </a:lnTo>
                  <a:lnTo>
                    <a:pt x="3208" y="2265"/>
                  </a:lnTo>
                  <a:lnTo>
                    <a:pt x="3303" y="2076"/>
                  </a:lnTo>
                  <a:lnTo>
                    <a:pt x="3491" y="2076"/>
                  </a:lnTo>
                  <a:lnTo>
                    <a:pt x="3491" y="2171"/>
                  </a:lnTo>
                  <a:lnTo>
                    <a:pt x="3397" y="2265"/>
                  </a:lnTo>
                  <a:lnTo>
                    <a:pt x="3303" y="2359"/>
                  </a:lnTo>
                  <a:lnTo>
                    <a:pt x="3303" y="2548"/>
                  </a:lnTo>
                  <a:lnTo>
                    <a:pt x="3491" y="2548"/>
                  </a:lnTo>
                  <a:lnTo>
                    <a:pt x="3586" y="2454"/>
                  </a:lnTo>
                  <a:lnTo>
                    <a:pt x="3680" y="2265"/>
                  </a:lnTo>
                  <a:lnTo>
                    <a:pt x="4152" y="2265"/>
                  </a:lnTo>
                  <a:lnTo>
                    <a:pt x="4152" y="2359"/>
                  </a:lnTo>
                  <a:lnTo>
                    <a:pt x="4246" y="2171"/>
                  </a:lnTo>
                  <a:lnTo>
                    <a:pt x="4340" y="2171"/>
                  </a:lnTo>
                  <a:lnTo>
                    <a:pt x="4246" y="2265"/>
                  </a:lnTo>
                  <a:lnTo>
                    <a:pt x="5284" y="2265"/>
                  </a:lnTo>
                  <a:lnTo>
                    <a:pt x="5567" y="2171"/>
                  </a:lnTo>
                  <a:lnTo>
                    <a:pt x="5755" y="2171"/>
                  </a:lnTo>
                  <a:lnTo>
                    <a:pt x="5755" y="2076"/>
                  </a:lnTo>
                  <a:lnTo>
                    <a:pt x="6416" y="2076"/>
                  </a:lnTo>
                  <a:lnTo>
                    <a:pt x="6510" y="1888"/>
                  </a:lnTo>
                  <a:lnTo>
                    <a:pt x="6604" y="1888"/>
                  </a:lnTo>
                  <a:lnTo>
                    <a:pt x="7170" y="1982"/>
                  </a:lnTo>
                  <a:lnTo>
                    <a:pt x="7453" y="1888"/>
                  </a:lnTo>
                  <a:lnTo>
                    <a:pt x="7548" y="1888"/>
                  </a:lnTo>
                  <a:lnTo>
                    <a:pt x="7642" y="1699"/>
                  </a:lnTo>
                  <a:lnTo>
                    <a:pt x="7736" y="1888"/>
                  </a:lnTo>
                  <a:lnTo>
                    <a:pt x="7925" y="2076"/>
                  </a:lnTo>
                  <a:lnTo>
                    <a:pt x="8114" y="1793"/>
                  </a:lnTo>
                  <a:lnTo>
                    <a:pt x="8114" y="1982"/>
                  </a:lnTo>
                  <a:lnTo>
                    <a:pt x="8208" y="1793"/>
                  </a:lnTo>
                  <a:lnTo>
                    <a:pt x="8302" y="1982"/>
                  </a:lnTo>
                  <a:lnTo>
                    <a:pt x="8302" y="1888"/>
                  </a:lnTo>
                  <a:lnTo>
                    <a:pt x="8302" y="1793"/>
                  </a:lnTo>
                  <a:lnTo>
                    <a:pt x="8491" y="1793"/>
                  </a:lnTo>
                  <a:lnTo>
                    <a:pt x="8585" y="1888"/>
                  </a:lnTo>
                  <a:lnTo>
                    <a:pt x="8774" y="1793"/>
                  </a:lnTo>
                  <a:lnTo>
                    <a:pt x="8774" y="1982"/>
                  </a:lnTo>
                  <a:lnTo>
                    <a:pt x="8869" y="1888"/>
                  </a:lnTo>
                  <a:lnTo>
                    <a:pt x="9718" y="1888"/>
                  </a:lnTo>
                  <a:lnTo>
                    <a:pt x="9623" y="1793"/>
                  </a:lnTo>
                  <a:lnTo>
                    <a:pt x="9718" y="1605"/>
                  </a:lnTo>
                  <a:lnTo>
                    <a:pt x="9812" y="1699"/>
                  </a:lnTo>
                  <a:lnTo>
                    <a:pt x="9812" y="1793"/>
                  </a:lnTo>
                  <a:lnTo>
                    <a:pt x="9906" y="1888"/>
                  </a:lnTo>
                  <a:lnTo>
                    <a:pt x="10095" y="1982"/>
                  </a:lnTo>
                  <a:lnTo>
                    <a:pt x="10661" y="1793"/>
                  </a:lnTo>
                  <a:lnTo>
                    <a:pt x="11038" y="1510"/>
                  </a:lnTo>
                  <a:lnTo>
                    <a:pt x="11133" y="1699"/>
                  </a:lnTo>
                  <a:lnTo>
                    <a:pt x="11321" y="1699"/>
                  </a:lnTo>
                  <a:lnTo>
                    <a:pt x="11510" y="1605"/>
                  </a:lnTo>
                  <a:lnTo>
                    <a:pt x="11604" y="1416"/>
                  </a:lnTo>
                  <a:lnTo>
                    <a:pt x="11982" y="1605"/>
                  </a:lnTo>
                  <a:lnTo>
                    <a:pt x="12453" y="1699"/>
                  </a:lnTo>
                  <a:lnTo>
                    <a:pt x="12642" y="1510"/>
                  </a:lnTo>
                  <a:lnTo>
                    <a:pt x="12642" y="1699"/>
                  </a:lnTo>
                  <a:lnTo>
                    <a:pt x="12925" y="1510"/>
                  </a:lnTo>
                  <a:lnTo>
                    <a:pt x="13208" y="1510"/>
                  </a:lnTo>
                  <a:lnTo>
                    <a:pt x="14057" y="1699"/>
                  </a:lnTo>
                  <a:lnTo>
                    <a:pt x="14434" y="1793"/>
                  </a:lnTo>
                  <a:lnTo>
                    <a:pt x="14812" y="1793"/>
                  </a:lnTo>
                  <a:lnTo>
                    <a:pt x="15095" y="1699"/>
                  </a:lnTo>
                  <a:lnTo>
                    <a:pt x="15378" y="1510"/>
                  </a:lnTo>
                  <a:lnTo>
                    <a:pt x="15472" y="1416"/>
                  </a:lnTo>
                  <a:lnTo>
                    <a:pt x="15472" y="1510"/>
                  </a:lnTo>
                  <a:lnTo>
                    <a:pt x="15472" y="1699"/>
                  </a:lnTo>
                  <a:lnTo>
                    <a:pt x="16416" y="1510"/>
                  </a:lnTo>
                  <a:lnTo>
                    <a:pt x="16416" y="1605"/>
                  </a:lnTo>
                  <a:lnTo>
                    <a:pt x="16510" y="1605"/>
                  </a:lnTo>
                  <a:lnTo>
                    <a:pt x="16604" y="1510"/>
                  </a:lnTo>
                  <a:lnTo>
                    <a:pt x="17642" y="1510"/>
                  </a:lnTo>
                  <a:lnTo>
                    <a:pt x="17736" y="1605"/>
                  </a:lnTo>
                  <a:lnTo>
                    <a:pt x="17831" y="1605"/>
                  </a:lnTo>
                  <a:lnTo>
                    <a:pt x="18397" y="1510"/>
                  </a:lnTo>
                  <a:lnTo>
                    <a:pt x="19057" y="1322"/>
                  </a:lnTo>
                  <a:lnTo>
                    <a:pt x="18774" y="1605"/>
                  </a:lnTo>
                  <a:lnTo>
                    <a:pt x="19151" y="1322"/>
                  </a:lnTo>
                  <a:lnTo>
                    <a:pt x="19340" y="1322"/>
                  </a:lnTo>
                  <a:lnTo>
                    <a:pt x="19340" y="1510"/>
                  </a:lnTo>
                  <a:lnTo>
                    <a:pt x="19529" y="1416"/>
                  </a:lnTo>
                  <a:lnTo>
                    <a:pt x="19906" y="1416"/>
                  </a:lnTo>
                  <a:lnTo>
                    <a:pt x="20000" y="1322"/>
                  </a:lnTo>
                  <a:lnTo>
                    <a:pt x="20095" y="944"/>
                  </a:lnTo>
                  <a:lnTo>
                    <a:pt x="20095" y="1133"/>
                  </a:lnTo>
                  <a:lnTo>
                    <a:pt x="20189" y="1227"/>
                  </a:lnTo>
                  <a:lnTo>
                    <a:pt x="20189" y="1416"/>
                  </a:lnTo>
                  <a:lnTo>
                    <a:pt x="20283" y="1322"/>
                  </a:lnTo>
                  <a:lnTo>
                    <a:pt x="20378" y="1322"/>
                  </a:lnTo>
                  <a:lnTo>
                    <a:pt x="20378" y="1416"/>
                  </a:lnTo>
                  <a:lnTo>
                    <a:pt x="20661" y="1227"/>
                  </a:lnTo>
                  <a:lnTo>
                    <a:pt x="20944" y="1133"/>
                  </a:lnTo>
                  <a:lnTo>
                    <a:pt x="21038" y="1133"/>
                  </a:lnTo>
                  <a:lnTo>
                    <a:pt x="21132" y="1416"/>
                  </a:lnTo>
                  <a:lnTo>
                    <a:pt x="21604" y="1227"/>
                  </a:lnTo>
                  <a:lnTo>
                    <a:pt x="21510" y="1039"/>
                  </a:lnTo>
                  <a:lnTo>
                    <a:pt x="21510" y="944"/>
                  </a:lnTo>
                  <a:lnTo>
                    <a:pt x="21698" y="944"/>
                  </a:lnTo>
                  <a:lnTo>
                    <a:pt x="21604" y="1039"/>
                  </a:lnTo>
                  <a:lnTo>
                    <a:pt x="21982" y="1039"/>
                  </a:lnTo>
                  <a:lnTo>
                    <a:pt x="21887" y="1227"/>
                  </a:lnTo>
                  <a:lnTo>
                    <a:pt x="21887" y="1227"/>
                  </a:lnTo>
                  <a:lnTo>
                    <a:pt x="22170" y="1039"/>
                  </a:lnTo>
                  <a:lnTo>
                    <a:pt x="22265" y="1227"/>
                  </a:lnTo>
                  <a:lnTo>
                    <a:pt x="22265" y="1133"/>
                  </a:lnTo>
                  <a:lnTo>
                    <a:pt x="22265" y="1039"/>
                  </a:lnTo>
                  <a:lnTo>
                    <a:pt x="22548" y="1039"/>
                  </a:lnTo>
                  <a:lnTo>
                    <a:pt x="22642" y="1322"/>
                  </a:lnTo>
                  <a:lnTo>
                    <a:pt x="23019" y="1227"/>
                  </a:lnTo>
                  <a:lnTo>
                    <a:pt x="23208" y="1133"/>
                  </a:lnTo>
                  <a:lnTo>
                    <a:pt x="23302" y="1039"/>
                  </a:lnTo>
                  <a:lnTo>
                    <a:pt x="23397" y="1133"/>
                  </a:lnTo>
                  <a:lnTo>
                    <a:pt x="23397" y="1227"/>
                  </a:lnTo>
                  <a:lnTo>
                    <a:pt x="23680" y="1227"/>
                  </a:lnTo>
                  <a:lnTo>
                    <a:pt x="23868" y="1133"/>
                  </a:lnTo>
                  <a:lnTo>
                    <a:pt x="24057" y="1227"/>
                  </a:lnTo>
                  <a:lnTo>
                    <a:pt x="24246" y="1227"/>
                  </a:lnTo>
                  <a:lnTo>
                    <a:pt x="24246" y="1133"/>
                  </a:lnTo>
                  <a:lnTo>
                    <a:pt x="24529" y="1227"/>
                  </a:lnTo>
                  <a:lnTo>
                    <a:pt x="24906" y="1322"/>
                  </a:lnTo>
                  <a:lnTo>
                    <a:pt x="25179" y="1048"/>
                  </a:lnTo>
                  <a:lnTo>
                    <a:pt x="25095" y="1133"/>
                  </a:lnTo>
                  <a:lnTo>
                    <a:pt x="25189" y="1227"/>
                  </a:lnTo>
                  <a:lnTo>
                    <a:pt x="25189" y="1133"/>
                  </a:lnTo>
                  <a:lnTo>
                    <a:pt x="25283" y="1039"/>
                  </a:lnTo>
                  <a:lnTo>
                    <a:pt x="25378" y="944"/>
                  </a:lnTo>
                  <a:lnTo>
                    <a:pt x="25472" y="944"/>
                  </a:lnTo>
                  <a:lnTo>
                    <a:pt x="25472" y="1133"/>
                  </a:lnTo>
                  <a:lnTo>
                    <a:pt x="25566" y="1039"/>
                  </a:lnTo>
                  <a:lnTo>
                    <a:pt x="25661" y="1039"/>
                  </a:lnTo>
                  <a:lnTo>
                    <a:pt x="25566" y="1133"/>
                  </a:lnTo>
                  <a:lnTo>
                    <a:pt x="25661" y="1227"/>
                  </a:lnTo>
                  <a:lnTo>
                    <a:pt x="25849" y="1322"/>
                  </a:lnTo>
                  <a:lnTo>
                    <a:pt x="25944" y="1133"/>
                  </a:lnTo>
                  <a:lnTo>
                    <a:pt x="26132" y="1039"/>
                  </a:lnTo>
                  <a:lnTo>
                    <a:pt x="26132" y="1039"/>
                  </a:lnTo>
                  <a:lnTo>
                    <a:pt x="26038" y="1227"/>
                  </a:lnTo>
                  <a:lnTo>
                    <a:pt x="26132" y="1322"/>
                  </a:lnTo>
                  <a:lnTo>
                    <a:pt x="26321" y="1416"/>
                  </a:lnTo>
                  <a:lnTo>
                    <a:pt x="26415" y="1416"/>
                  </a:lnTo>
                  <a:lnTo>
                    <a:pt x="26887" y="1227"/>
                  </a:lnTo>
                  <a:lnTo>
                    <a:pt x="27264" y="944"/>
                  </a:lnTo>
                  <a:lnTo>
                    <a:pt x="27170" y="944"/>
                  </a:lnTo>
                  <a:lnTo>
                    <a:pt x="27264" y="850"/>
                  </a:lnTo>
                  <a:lnTo>
                    <a:pt x="26981" y="756"/>
                  </a:lnTo>
                  <a:lnTo>
                    <a:pt x="26887" y="944"/>
                  </a:lnTo>
                  <a:lnTo>
                    <a:pt x="26793" y="1133"/>
                  </a:lnTo>
                  <a:lnTo>
                    <a:pt x="26793" y="661"/>
                  </a:lnTo>
                  <a:lnTo>
                    <a:pt x="26604" y="944"/>
                  </a:lnTo>
                  <a:lnTo>
                    <a:pt x="26510" y="850"/>
                  </a:lnTo>
                  <a:lnTo>
                    <a:pt x="26415" y="756"/>
                  </a:lnTo>
                  <a:lnTo>
                    <a:pt x="26321" y="944"/>
                  </a:lnTo>
                  <a:lnTo>
                    <a:pt x="26227" y="661"/>
                  </a:lnTo>
                  <a:lnTo>
                    <a:pt x="26038" y="756"/>
                  </a:lnTo>
                  <a:lnTo>
                    <a:pt x="25849" y="661"/>
                  </a:lnTo>
                  <a:lnTo>
                    <a:pt x="25378" y="567"/>
                  </a:lnTo>
                  <a:lnTo>
                    <a:pt x="25283" y="661"/>
                  </a:lnTo>
                  <a:lnTo>
                    <a:pt x="25095" y="756"/>
                  </a:lnTo>
                  <a:lnTo>
                    <a:pt x="25189" y="473"/>
                  </a:lnTo>
                  <a:lnTo>
                    <a:pt x="25000" y="661"/>
                  </a:lnTo>
                  <a:lnTo>
                    <a:pt x="25000" y="661"/>
                  </a:lnTo>
                  <a:lnTo>
                    <a:pt x="25095" y="473"/>
                  </a:lnTo>
                  <a:lnTo>
                    <a:pt x="24906" y="567"/>
                  </a:lnTo>
                  <a:lnTo>
                    <a:pt x="24717" y="567"/>
                  </a:lnTo>
                  <a:lnTo>
                    <a:pt x="24717" y="756"/>
                  </a:lnTo>
                  <a:lnTo>
                    <a:pt x="24623" y="1039"/>
                  </a:lnTo>
                  <a:lnTo>
                    <a:pt x="24623" y="850"/>
                  </a:lnTo>
                  <a:lnTo>
                    <a:pt x="24717" y="661"/>
                  </a:lnTo>
                  <a:lnTo>
                    <a:pt x="24623" y="756"/>
                  </a:lnTo>
                  <a:lnTo>
                    <a:pt x="24623" y="661"/>
                  </a:lnTo>
                  <a:lnTo>
                    <a:pt x="24529" y="473"/>
                  </a:lnTo>
                  <a:lnTo>
                    <a:pt x="24529" y="661"/>
                  </a:lnTo>
                  <a:lnTo>
                    <a:pt x="24434" y="567"/>
                  </a:lnTo>
                  <a:lnTo>
                    <a:pt x="24340" y="378"/>
                  </a:lnTo>
                  <a:lnTo>
                    <a:pt x="24246" y="567"/>
                  </a:lnTo>
                  <a:lnTo>
                    <a:pt x="23963" y="567"/>
                  </a:lnTo>
                  <a:lnTo>
                    <a:pt x="23397" y="661"/>
                  </a:lnTo>
                  <a:lnTo>
                    <a:pt x="23114" y="661"/>
                  </a:lnTo>
                  <a:lnTo>
                    <a:pt x="22925" y="567"/>
                  </a:lnTo>
                  <a:lnTo>
                    <a:pt x="22925" y="473"/>
                  </a:lnTo>
                  <a:lnTo>
                    <a:pt x="23019" y="473"/>
                  </a:lnTo>
                  <a:lnTo>
                    <a:pt x="22642" y="378"/>
                  </a:lnTo>
                  <a:lnTo>
                    <a:pt x="22736" y="473"/>
                  </a:lnTo>
                  <a:lnTo>
                    <a:pt x="22548" y="473"/>
                  </a:lnTo>
                  <a:lnTo>
                    <a:pt x="22642" y="284"/>
                  </a:lnTo>
                  <a:lnTo>
                    <a:pt x="22548" y="190"/>
                  </a:lnTo>
                  <a:lnTo>
                    <a:pt x="22453" y="190"/>
                  </a:lnTo>
                  <a:lnTo>
                    <a:pt x="22359" y="284"/>
                  </a:lnTo>
                  <a:lnTo>
                    <a:pt x="22170" y="378"/>
                  </a:lnTo>
                  <a:lnTo>
                    <a:pt x="22076" y="284"/>
                  </a:lnTo>
                  <a:lnTo>
                    <a:pt x="22170" y="473"/>
                  </a:lnTo>
                  <a:lnTo>
                    <a:pt x="21887" y="190"/>
                  </a:lnTo>
                  <a:lnTo>
                    <a:pt x="21793" y="190"/>
                  </a:lnTo>
                  <a:lnTo>
                    <a:pt x="21698" y="378"/>
                  </a:lnTo>
                  <a:lnTo>
                    <a:pt x="21604" y="756"/>
                  </a:lnTo>
                  <a:lnTo>
                    <a:pt x="21415" y="661"/>
                  </a:lnTo>
                  <a:lnTo>
                    <a:pt x="21510" y="473"/>
                  </a:lnTo>
                  <a:lnTo>
                    <a:pt x="21604" y="284"/>
                  </a:lnTo>
                  <a:lnTo>
                    <a:pt x="21415" y="284"/>
                  </a:lnTo>
                  <a:lnTo>
                    <a:pt x="21415" y="190"/>
                  </a:lnTo>
                  <a:lnTo>
                    <a:pt x="21227" y="378"/>
                  </a:lnTo>
                  <a:lnTo>
                    <a:pt x="20944" y="567"/>
                  </a:lnTo>
                  <a:lnTo>
                    <a:pt x="20566" y="1"/>
                  </a:lnTo>
                  <a:lnTo>
                    <a:pt x="20472" y="95"/>
                  </a:lnTo>
                  <a:lnTo>
                    <a:pt x="20472" y="190"/>
                  </a:lnTo>
                  <a:lnTo>
                    <a:pt x="20472" y="378"/>
                  </a:lnTo>
                  <a:lnTo>
                    <a:pt x="20283" y="284"/>
                  </a:lnTo>
                  <a:lnTo>
                    <a:pt x="20283" y="190"/>
                  </a:lnTo>
                  <a:lnTo>
                    <a:pt x="20378" y="95"/>
                  </a:lnTo>
                  <a:lnTo>
                    <a:pt x="2028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389"/>
            <p:cNvSpPr/>
            <p:nvPr/>
          </p:nvSpPr>
          <p:spPr>
            <a:xfrm>
              <a:off x="858375" y="812725"/>
              <a:ext cx="179275" cy="221725"/>
            </a:xfrm>
            <a:custGeom>
              <a:avLst/>
              <a:gdLst/>
              <a:ahLst/>
              <a:cxnLst/>
              <a:rect l="0" t="0" r="0" b="0"/>
              <a:pathLst>
                <a:path w="7171" h="8869" extrusionOk="0">
                  <a:moveTo>
                    <a:pt x="5756" y="6510"/>
                  </a:moveTo>
                  <a:lnTo>
                    <a:pt x="5756" y="6604"/>
                  </a:lnTo>
                  <a:lnTo>
                    <a:pt x="5850" y="6604"/>
                  </a:lnTo>
                  <a:lnTo>
                    <a:pt x="5756" y="6510"/>
                  </a:lnTo>
                  <a:close/>
                  <a:moveTo>
                    <a:pt x="2265" y="7925"/>
                  </a:moveTo>
                  <a:lnTo>
                    <a:pt x="2252" y="7965"/>
                  </a:lnTo>
                  <a:lnTo>
                    <a:pt x="2252" y="796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265" y="7925"/>
                  </a:lnTo>
                  <a:close/>
                  <a:moveTo>
                    <a:pt x="567" y="0"/>
                  </a:moveTo>
                  <a:lnTo>
                    <a:pt x="284" y="189"/>
                  </a:lnTo>
                  <a:lnTo>
                    <a:pt x="95" y="472"/>
                  </a:lnTo>
                  <a:lnTo>
                    <a:pt x="1" y="755"/>
                  </a:lnTo>
                  <a:lnTo>
                    <a:pt x="95" y="1038"/>
                  </a:lnTo>
                  <a:lnTo>
                    <a:pt x="190" y="1227"/>
                  </a:lnTo>
                  <a:lnTo>
                    <a:pt x="473" y="1415"/>
                  </a:lnTo>
                  <a:lnTo>
                    <a:pt x="850" y="1321"/>
                  </a:lnTo>
                  <a:lnTo>
                    <a:pt x="661" y="1604"/>
                  </a:lnTo>
                  <a:lnTo>
                    <a:pt x="756" y="1604"/>
                  </a:lnTo>
                  <a:lnTo>
                    <a:pt x="661" y="1793"/>
                  </a:lnTo>
                  <a:lnTo>
                    <a:pt x="661" y="1887"/>
                  </a:lnTo>
                  <a:lnTo>
                    <a:pt x="756" y="1793"/>
                  </a:lnTo>
                  <a:lnTo>
                    <a:pt x="1510" y="1604"/>
                  </a:lnTo>
                  <a:lnTo>
                    <a:pt x="1510" y="1604"/>
                  </a:lnTo>
                  <a:lnTo>
                    <a:pt x="1133" y="2076"/>
                  </a:lnTo>
                  <a:lnTo>
                    <a:pt x="1322" y="2453"/>
                  </a:lnTo>
                  <a:lnTo>
                    <a:pt x="1888" y="2830"/>
                  </a:lnTo>
                  <a:lnTo>
                    <a:pt x="3397" y="3774"/>
                  </a:lnTo>
                  <a:lnTo>
                    <a:pt x="5001" y="4623"/>
                  </a:lnTo>
                  <a:lnTo>
                    <a:pt x="5944" y="5095"/>
                  </a:lnTo>
                  <a:lnTo>
                    <a:pt x="5756" y="5189"/>
                  </a:lnTo>
                  <a:lnTo>
                    <a:pt x="5378" y="5378"/>
                  </a:lnTo>
                  <a:lnTo>
                    <a:pt x="5378" y="5283"/>
                  </a:lnTo>
                  <a:lnTo>
                    <a:pt x="5001" y="5661"/>
                  </a:lnTo>
                  <a:lnTo>
                    <a:pt x="4623" y="5944"/>
                  </a:lnTo>
                  <a:lnTo>
                    <a:pt x="4435" y="6321"/>
                  </a:lnTo>
                  <a:lnTo>
                    <a:pt x="4340" y="6510"/>
                  </a:lnTo>
                  <a:lnTo>
                    <a:pt x="4435" y="6698"/>
                  </a:lnTo>
                  <a:lnTo>
                    <a:pt x="4435" y="6698"/>
                  </a:lnTo>
                  <a:lnTo>
                    <a:pt x="4246" y="6415"/>
                  </a:lnTo>
                  <a:lnTo>
                    <a:pt x="4057" y="6321"/>
                  </a:lnTo>
                  <a:lnTo>
                    <a:pt x="3963" y="6415"/>
                  </a:lnTo>
                  <a:lnTo>
                    <a:pt x="3869" y="6510"/>
                  </a:lnTo>
                  <a:lnTo>
                    <a:pt x="3680" y="6887"/>
                  </a:lnTo>
                  <a:lnTo>
                    <a:pt x="3680" y="7076"/>
                  </a:lnTo>
                  <a:lnTo>
                    <a:pt x="3774" y="7076"/>
                  </a:lnTo>
                  <a:lnTo>
                    <a:pt x="3680" y="7264"/>
                  </a:lnTo>
                  <a:lnTo>
                    <a:pt x="3303" y="7453"/>
                  </a:lnTo>
                  <a:lnTo>
                    <a:pt x="2359" y="7925"/>
                  </a:lnTo>
                  <a:lnTo>
                    <a:pt x="2284" y="7953"/>
                  </a:lnTo>
                  <a:lnTo>
                    <a:pt x="2284" y="7953"/>
                  </a:lnTo>
                  <a:lnTo>
                    <a:pt x="2454" y="8208"/>
                  </a:lnTo>
                  <a:lnTo>
                    <a:pt x="2642" y="8396"/>
                  </a:lnTo>
                  <a:lnTo>
                    <a:pt x="2642" y="8302"/>
                  </a:lnTo>
                  <a:lnTo>
                    <a:pt x="2737" y="8396"/>
                  </a:lnTo>
                  <a:lnTo>
                    <a:pt x="2831" y="8113"/>
                  </a:lnTo>
                  <a:lnTo>
                    <a:pt x="2925" y="7925"/>
                  </a:lnTo>
                  <a:lnTo>
                    <a:pt x="3020" y="7830"/>
                  </a:lnTo>
                  <a:lnTo>
                    <a:pt x="3397" y="7830"/>
                  </a:lnTo>
                  <a:lnTo>
                    <a:pt x="3680" y="7736"/>
                  </a:lnTo>
                  <a:lnTo>
                    <a:pt x="3774" y="7547"/>
                  </a:lnTo>
                  <a:lnTo>
                    <a:pt x="3869" y="7264"/>
                  </a:lnTo>
                  <a:lnTo>
                    <a:pt x="4246" y="7453"/>
                  </a:lnTo>
                  <a:lnTo>
                    <a:pt x="4623" y="7642"/>
                  </a:lnTo>
                  <a:lnTo>
                    <a:pt x="4718" y="7547"/>
                  </a:lnTo>
                  <a:lnTo>
                    <a:pt x="4906" y="7359"/>
                  </a:lnTo>
                  <a:lnTo>
                    <a:pt x="5190" y="7170"/>
                  </a:lnTo>
                  <a:lnTo>
                    <a:pt x="5095" y="7076"/>
                  </a:lnTo>
                  <a:lnTo>
                    <a:pt x="4906" y="6793"/>
                  </a:lnTo>
                  <a:lnTo>
                    <a:pt x="4906" y="6793"/>
                  </a:lnTo>
                  <a:lnTo>
                    <a:pt x="5095" y="6887"/>
                  </a:lnTo>
                  <a:lnTo>
                    <a:pt x="5378" y="6793"/>
                  </a:lnTo>
                  <a:lnTo>
                    <a:pt x="5756" y="6510"/>
                  </a:lnTo>
                  <a:lnTo>
                    <a:pt x="6322" y="6132"/>
                  </a:lnTo>
                  <a:lnTo>
                    <a:pt x="6699" y="5566"/>
                  </a:lnTo>
                  <a:lnTo>
                    <a:pt x="7171" y="5095"/>
                  </a:lnTo>
                  <a:lnTo>
                    <a:pt x="7076" y="4717"/>
                  </a:lnTo>
                  <a:lnTo>
                    <a:pt x="6982" y="4434"/>
                  </a:lnTo>
                  <a:lnTo>
                    <a:pt x="6605" y="3963"/>
                  </a:lnTo>
                  <a:lnTo>
                    <a:pt x="6133" y="3491"/>
                  </a:lnTo>
                  <a:lnTo>
                    <a:pt x="5567" y="3113"/>
                  </a:lnTo>
                  <a:lnTo>
                    <a:pt x="4340" y="2547"/>
                  </a:lnTo>
                  <a:lnTo>
                    <a:pt x="3208" y="1887"/>
                  </a:lnTo>
                  <a:lnTo>
                    <a:pt x="2925" y="1698"/>
                  </a:lnTo>
                  <a:lnTo>
                    <a:pt x="2925" y="1604"/>
                  </a:lnTo>
                  <a:lnTo>
                    <a:pt x="2925" y="1510"/>
                  </a:lnTo>
                  <a:lnTo>
                    <a:pt x="2737" y="1698"/>
                  </a:lnTo>
                  <a:lnTo>
                    <a:pt x="2642" y="1698"/>
                  </a:lnTo>
                  <a:lnTo>
                    <a:pt x="2642" y="1604"/>
                  </a:lnTo>
                  <a:lnTo>
                    <a:pt x="2642" y="1510"/>
                  </a:lnTo>
                  <a:lnTo>
                    <a:pt x="2642" y="1415"/>
                  </a:lnTo>
                  <a:lnTo>
                    <a:pt x="2454" y="1604"/>
                  </a:lnTo>
                  <a:lnTo>
                    <a:pt x="2454" y="1698"/>
                  </a:lnTo>
                  <a:lnTo>
                    <a:pt x="2265" y="1887"/>
                  </a:lnTo>
                  <a:lnTo>
                    <a:pt x="2265" y="1604"/>
                  </a:lnTo>
                  <a:lnTo>
                    <a:pt x="2171" y="1415"/>
                  </a:lnTo>
                  <a:lnTo>
                    <a:pt x="1605" y="944"/>
                  </a:lnTo>
                  <a:lnTo>
                    <a:pt x="1227" y="755"/>
                  </a:lnTo>
                  <a:lnTo>
                    <a:pt x="1039" y="472"/>
                  </a:lnTo>
                  <a:lnTo>
                    <a:pt x="850" y="283"/>
                  </a:lnTo>
                  <a:lnTo>
                    <a:pt x="944" y="0"/>
                  </a:lnTo>
                  <a:close/>
                  <a:moveTo>
                    <a:pt x="2252" y="7965"/>
                  </a:moveTo>
                  <a:lnTo>
                    <a:pt x="850" y="8491"/>
                  </a:lnTo>
                  <a:lnTo>
                    <a:pt x="756" y="8491"/>
                  </a:lnTo>
                  <a:lnTo>
                    <a:pt x="756" y="8774"/>
                  </a:lnTo>
                  <a:lnTo>
                    <a:pt x="944" y="8868"/>
                  </a:lnTo>
                  <a:lnTo>
                    <a:pt x="1133" y="8868"/>
                  </a:lnTo>
                  <a:lnTo>
                    <a:pt x="1605" y="8774"/>
                  </a:lnTo>
                  <a:lnTo>
                    <a:pt x="1793" y="8679"/>
                  </a:lnTo>
                  <a:lnTo>
                    <a:pt x="2076" y="8491"/>
                  </a:lnTo>
                  <a:lnTo>
                    <a:pt x="2171" y="8208"/>
                  </a:lnTo>
                  <a:lnTo>
                    <a:pt x="2252" y="796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0" name="Shape 304"/>
          <p:cNvSpPr/>
          <p:nvPr/>
        </p:nvSpPr>
        <p:spPr>
          <a:xfrm>
            <a:off x="4287756" y="481255"/>
            <a:ext cx="496667" cy="439154"/>
          </a:xfrm>
          <a:custGeom>
            <a:avLst/>
            <a:gdLst/>
            <a:ahLst/>
            <a:cxnLst/>
            <a:rect l="0" t="0" r="0" b="0"/>
            <a:pathLst>
              <a:path w="17228" h="15233" extrusionOk="0">
                <a:moveTo>
                  <a:pt x="3918" y="535"/>
                </a:moveTo>
                <a:lnTo>
                  <a:pt x="4380" y="584"/>
                </a:lnTo>
                <a:lnTo>
                  <a:pt x="4842" y="657"/>
                </a:lnTo>
                <a:lnTo>
                  <a:pt x="5280" y="779"/>
                </a:lnTo>
                <a:lnTo>
                  <a:pt x="5767" y="973"/>
                </a:lnTo>
                <a:lnTo>
                  <a:pt x="6253" y="1192"/>
                </a:lnTo>
                <a:lnTo>
                  <a:pt x="6716" y="1436"/>
                </a:lnTo>
                <a:lnTo>
                  <a:pt x="7154" y="1728"/>
                </a:lnTo>
                <a:lnTo>
                  <a:pt x="7446" y="1898"/>
                </a:lnTo>
                <a:lnTo>
                  <a:pt x="7762" y="2117"/>
                </a:lnTo>
                <a:lnTo>
                  <a:pt x="7908" y="2239"/>
                </a:lnTo>
                <a:lnTo>
                  <a:pt x="8054" y="2385"/>
                </a:lnTo>
                <a:lnTo>
                  <a:pt x="8200" y="2531"/>
                </a:lnTo>
                <a:lnTo>
                  <a:pt x="8297" y="2677"/>
                </a:lnTo>
                <a:lnTo>
                  <a:pt x="8297" y="2774"/>
                </a:lnTo>
                <a:lnTo>
                  <a:pt x="8297" y="2847"/>
                </a:lnTo>
                <a:lnTo>
                  <a:pt x="8346" y="2920"/>
                </a:lnTo>
                <a:lnTo>
                  <a:pt x="8395" y="2993"/>
                </a:lnTo>
                <a:lnTo>
                  <a:pt x="8395" y="3115"/>
                </a:lnTo>
                <a:lnTo>
                  <a:pt x="8419" y="3188"/>
                </a:lnTo>
                <a:lnTo>
                  <a:pt x="8468" y="3212"/>
                </a:lnTo>
                <a:lnTo>
                  <a:pt x="8541" y="3212"/>
                </a:lnTo>
                <a:lnTo>
                  <a:pt x="8589" y="3188"/>
                </a:lnTo>
                <a:lnTo>
                  <a:pt x="8711" y="3066"/>
                </a:lnTo>
                <a:lnTo>
                  <a:pt x="8784" y="2920"/>
                </a:lnTo>
                <a:lnTo>
                  <a:pt x="8833" y="2774"/>
                </a:lnTo>
                <a:lnTo>
                  <a:pt x="8808" y="2628"/>
                </a:lnTo>
                <a:lnTo>
                  <a:pt x="8930" y="2482"/>
                </a:lnTo>
                <a:lnTo>
                  <a:pt x="9076" y="2360"/>
                </a:lnTo>
                <a:lnTo>
                  <a:pt x="9441" y="2093"/>
                </a:lnTo>
                <a:lnTo>
                  <a:pt x="10001" y="1728"/>
                </a:lnTo>
                <a:lnTo>
                  <a:pt x="10439" y="1460"/>
                </a:lnTo>
                <a:lnTo>
                  <a:pt x="10925" y="1192"/>
                </a:lnTo>
                <a:lnTo>
                  <a:pt x="11412" y="949"/>
                </a:lnTo>
                <a:lnTo>
                  <a:pt x="11899" y="754"/>
                </a:lnTo>
                <a:lnTo>
                  <a:pt x="12045" y="681"/>
                </a:lnTo>
                <a:lnTo>
                  <a:pt x="12215" y="657"/>
                </a:lnTo>
                <a:lnTo>
                  <a:pt x="12580" y="608"/>
                </a:lnTo>
                <a:lnTo>
                  <a:pt x="12945" y="633"/>
                </a:lnTo>
                <a:lnTo>
                  <a:pt x="13286" y="633"/>
                </a:lnTo>
                <a:lnTo>
                  <a:pt x="13626" y="657"/>
                </a:lnTo>
                <a:lnTo>
                  <a:pt x="13967" y="730"/>
                </a:lnTo>
                <a:lnTo>
                  <a:pt x="14283" y="803"/>
                </a:lnTo>
                <a:lnTo>
                  <a:pt x="14599" y="925"/>
                </a:lnTo>
                <a:lnTo>
                  <a:pt x="14551" y="998"/>
                </a:lnTo>
                <a:lnTo>
                  <a:pt x="14526" y="1095"/>
                </a:lnTo>
                <a:lnTo>
                  <a:pt x="14551" y="1144"/>
                </a:lnTo>
                <a:lnTo>
                  <a:pt x="14575" y="1192"/>
                </a:lnTo>
                <a:lnTo>
                  <a:pt x="14624" y="1217"/>
                </a:lnTo>
                <a:lnTo>
                  <a:pt x="14672" y="1217"/>
                </a:lnTo>
                <a:lnTo>
                  <a:pt x="14770" y="1168"/>
                </a:lnTo>
                <a:lnTo>
                  <a:pt x="14867" y="1119"/>
                </a:lnTo>
                <a:lnTo>
                  <a:pt x="14964" y="1095"/>
                </a:lnTo>
                <a:lnTo>
                  <a:pt x="15135" y="1192"/>
                </a:lnTo>
                <a:lnTo>
                  <a:pt x="15062" y="1265"/>
                </a:lnTo>
                <a:lnTo>
                  <a:pt x="15013" y="1338"/>
                </a:lnTo>
                <a:lnTo>
                  <a:pt x="15013" y="1436"/>
                </a:lnTo>
                <a:lnTo>
                  <a:pt x="15037" y="1509"/>
                </a:lnTo>
                <a:lnTo>
                  <a:pt x="15110" y="1533"/>
                </a:lnTo>
                <a:lnTo>
                  <a:pt x="15208" y="1533"/>
                </a:lnTo>
                <a:lnTo>
                  <a:pt x="15427" y="1411"/>
                </a:lnTo>
                <a:lnTo>
                  <a:pt x="15573" y="1509"/>
                </a:lnTo>
                <a:lnTo>
                  <a:pt x="15451" y="1679"/>
                </a:lnTo>
                <a:lnTo>
                  <a:pt x="15378" y="1849"/>
                </a:lnTo>
                <a:lnTo>
                  <a:pt x="15378" y="1995"/>
                </a:lnTo>
                <a:lnTo>
                  <a:pt x="15378" y="2044"/>
                </a:lnTo>
                <a:lnTo>
                  <a:pt x="15427" y="2068"/>
                </a:lnTo>
                <a:lnTo>
                  <a:pt x="15524" y="2068"/>
                </a:lnTo>
                <a:lnTo>
                  <a:pt x="15597" y="2020"/>
                </a:lnTo>
                <a:lnTo>
                  <a:pt x="15743" y="1898"/>
                </a:lnTo>
                <a:lnTo>
                  <a:pt x="15840" y="1801"/>
                </a:lnTo>
                <a:lnTo>
                  <a:pt x="15986" y="1971"/>
                </a:lnTo>
                <a:lnTo>
                  <a:pt x="15865" y="2093"/>
                </a:lnTo>
                <a:lnTo>
                  <a:pt x="15767" y="2239"/>
                </a:lnTo>
                <a:lnTo>
                  <a:pt x="15694" y="2385"/>
                </a:lnTo>
                <a:lnTo>
                  <a:pt x="15670" y="2458"/>
                </a:lnTo>
                <a:lnTo>
                  <a:pt x="15670" y="2531"/>
                </a:lnTo>
                <a:lnTo>
                  <a:pt x="15719" y="2506"/>
                </a:lnTo>
                <a:lnTo>
                  <a:pt x="15792" y="2482"/>
                </a:lnTo>
                <a:lnTo>
                  <a:pt x="15889" y="2433"/>
                </a:lnTo>
                <a:lnTo>
                  <a:pt x="15986" y="2360"/>
                </a:lnTo>
                <a:lnTo>
                  <a:pt x="16157" y="2239"/>
                </a:lnTo>
                <a:lnTo>
                  <a:pt x="16327" y="2579"/>
                </a:lnTo>
                <a:lnTo>
                  <a:pt x="16157" y="2701"/>
                </a:lnTo>
                <a:lnTo>
                  <a:pt x="15913" y="2944"/>
                </a:lnTo>
                <a:lnTo>
                  <a:pt x="15792" y="3066"/>
                </a:lnTo>
                <a:lnTo>
                  <a:pt x="15694" y="3212"/>
                </a:lnTo>
                <a:lnTo>
                  <a:pt x="15694" y="3261"/>
                </a:lnTo>
                <a:lnTo>
                  <a:pt x="15694" y="3309"/>
                </a:lnTo>
                <a:lnTo>
                  <a:pt x="15743" y="3334"/>
                </a:lnTo>
                <a:lnTo>
                  <a:pt x="15792" y="3334"/>
                </a:lnTo>
                <a:lnTo>
                  <a:pt x="15938" y="3285"/>
                </a:lnTo>
                <a:lnTo>
                  <a:pt x="16059" y="3212"/>
                </a:lnTo>
                <a:lnTo>
                  <a:pt x="16327" y="3017"/>
                </a:lnTo>
                <a:lnTo>
                  <a:pt x="16449" y="2944"/>
                </a:lnTo>
                <a:lnTo>
                  <a:pt x="16570" y="3431"/>
                </a:lnTo>
                <a:lnTo>
                  <a:pt x="16497" y="3480"/>
                </a:lnTo>
                <a:lnTo>
                  <a:pt x="16400" y="3553"/>
                </a:lnTo>
                <a:lnTo>
                  <a:pt x="16303" y="3650"/>
                </a:lnTo>
                <a:lnTo>
                  <a:pt x="16181" y="3747"/>
                </a:lnTo>
                <a:lnTo>
                  <a:pt x="15962" y="3893"/>
                </a:lnTo>
                <a:lnTo>
                  <a:pt x="15889" y="3991"/>
                </a:lnTo>
                <a:lnTo>
                  <a:pt x="15816" y="4112"/>
                </a:lnTo>
                <a:lnTo>
                  <a:pt x="15792" y="4137"/>
                </a:lnTo>
                <a:lnTo>
                  <a:pt x="15816" y="4185"/>
                </a:lnTo>
                <a:lnTo>
                  <a:pt x="15865" y="4210"/>
                </a:lnTo>
                <a:lnTo>
                  <a:pt x="15889" y="4185"/>
                </a:lnTo>
                <a:lnTo>
                  <a:pt x="16254" y="4064"/>
                </a:lnTo>
                <a:lnTo>
                  <a:pt x="16449" y="3966"/>
                </a:lnTo>
                <a:lnTo>
                  <a:pt x="16643" y="3869"/>
                </a:lnTo>
                <a:lnTo>
                  <a:pt x="16643" y="4039"/>
                </a:lnTo>
                <a:lnTo>
                  <a:pt x="16668" y="4185"/>
                </a:lnTo>
                <a:lnTo>
                  <a:pt x="16546" y="4234"/>
                </a:lnTo>
                <a:lnTo>
                  <a:pt x="16424" y="4283"/>
                </a:lnTo>
                <a:lnTo>
                  <a:pt x="16205" y="4404"/>
                </a:lnTo>
                <a:lnTo>
                  <a:pt x="15962" y="4575"/>
                </a:lnTo>
                <a:lnTo>
                  <a:pt x="15840" y="4672"/>
                </a:lnTo>
                <a:lnTo>
                  <a:pt x="15719" y="4769"/>
                </a:lnTo>
                <a:lnTo>
                  <a:pt x="15719" y="4842"/>
                </a:lnTo>
                <a:lnTo>
                  <a:pt x="15743" y="4867"/>
                </a:lnTo>
                <a:lnTo>
                  <a:pt x="15767" y="4867"/>
                </a:lnTo>
                <a:lnTo>
                  <a:pt x="16059" y="4818"/>
                </a:lnTo>
                <a:lnTo>
                  <a:pt x="16351" y="4721"/>
                </a:lnTo>
                <a:lnTo>
                  <a:pt x="16692" y="4623"/>
                </a:lnTo>
                <a:lnTo>
                  <a:pt x="16668" y="4940"/>
                </a:lnTo>
                <a:lnTo>
                  <a:pt x="16668" y="5256"/>
                </a:lnTo>
                <a:lnTo>
                  <a:pt x="16449" y="5280"/>
                </a:lnTo>
                <a:lnTo>
                  <a:pt x="16230" y="5329"/>
                </a:lnTo>
                <a:lnTo>
                  <a:pt x="16059" y="5378"/>
                </a:lnTo>
                <a:lnTo>
                  <a:pt x="15889" y="5426"/>
                </a:lnTo>
                <a:lnTo>
                  <a:pt x="15548" y="5572"/>
                </a:lnTo>
                <a:lnTo>
                  <a:pt x="15548" y="5597"/>
                </a:lnTo>
                <a:lnTo>
                  <a:pt x="15573" y="5621"/>
                </a:lnTo>
                <a:lnTo>
                  <a:pt x="15816" y="5645"/>
                </a:lnTo>
                <a:lnTo>
                  <a:pt x="16084" y="5670"/>
                </a:lnTo>
                <a:lnTo>
                  <a:pt x="16351" y="5694"/>
                </a:lnTo>
                <a:lnTo>
                  <a:pt x="16619" y="5694"/>
                </a:lnTo>
                <a:lnTo>
                  <a:pt x="16546" y="6010"/>
                </a:lnTo>
                <a:lnTo>
                  <a:pt x="16473" y="6327"/>
                </a:lnTo>
                <a:lnTo>
                  <a:pt x="16351" y="6278"/>
                </a:lnTo>
                <a:lnTo>
                  <a:pt x="16205" y="6229"/>
                </a:lnTo>
                <a:lnTo>
                  <a:pt x="15938" y="6181"/>
                </a:lnTo>
                <a:lnTo>
                  <a:pt x="15670" y="6156"/>
                </a:lnTo>
                <a:lnTo>
                  <a:pt x="15402" y="6156"/>
                </a:lnTo>
                <a:lnTo>
                  <a:pt x="15354" y="6205"/>
                </a:lnTo>
                <a:lnTo>
                  <a:pt x="15354" y="6254"/>
                </a:lnTo>
                <a:lnTo>
                  <a:pt x="15378" y="6327"/>
                </a:lnTo>
                <a:lnTo>
                  <a:pt x="15427" y="6375"/>
                </a:lnTo>
                <a:lnTo>
                  <a:pt x="15500" y="6424"/>
                </a:lnTo>
                <a:lnTo>
                  <a:pt x="15573" y="6472"/>
                </a:lnTo>
                <a:lnTo>
                  <a:pt x="15743" y="6521"/>
                </a:lnTo>
                <a:lnTo>
                  <a:pt x="15889" y="6545"/>
                </a:lnTo>
                <a:lnTo>
                  <a:pt x="16108" y="6618"/>
                </a:lnTo>
                <a:lnTo>
                  <a:pt x="16351" y="6691"/>
                </a:lnTo>
                <a:lnTo>
                  <a:pt x="16376" y="6716"/>
                </a:lnTo>
                <a:lnTo>
                  <a:pt x="16254" y="7032"/>
                </a:lnTo>
                <a:lnTo>
                  <a:pt x="16084" y="7008"/>
                </a:lnTo>
                <a:lnTo>
                  <a:pt x="15889" y="6959"/>
                </a:lnTo>
                <a:lnTo>
                  <a:pt x="15524" y="6862"/>
                </a:lnTo>
                <a:lnTo>
                  <a:pt x="15329" y="6837"/>
                </a:lnTo>
                <a:lnTo>
                  <a:pt x="15159" y="6837"/>
                </a:lnTo>
                <a:lnTo>
                  <a:pt x="14964" y="6862"/>
                </a:lnTo>
                <a:lnTo>
                  <a:pt x="14794" y="6935"/>
                </a:lnTo>
                <a:lnTo>
                  <a:pt x="14770" y="6983"/>
                </a:lnTo>
                <a:lnTo>
                  <a:pt x="14770" y="7008"/>
                </a:lnTo>
                <a:lnTo>
                  <a:pt x="14770" y="7056"/>
                </a:lnTo>
                <a:lnTo>
                  <a:pt x="14818" y="7081"/>
                </a:lnTo>
                <a:lnTo>
                  <a:pt x="15135" y="7178"/>
                </a:lnTo>
                <a:lnTo>
                  <a:pt x="15451" y="7300"/>
                </a:lnTo>
                <a:lnTo>
                  <a:pt x="15767" y="7397"/>
                </a:lnTo>
                <a:lnTo>
                  <a:pt x="16084" y="7470"/>
                </a:lnTo>
                <a:lnTo>
                  <a:pt x="15889" y="7884"/>
                </a:lnTo>
                <a:lnTo>
                  <a:pt x="15719" y="7786"/>
                </a:lnTo>
                <a:lnTo>
                  <a:pt x="15524" y="7738"/>
                </a:lnTo>
                <a:lnTo>
                  <a:pt x="15183" y="7665"/>
                </a:lnTo>
                <a:lnTo>
                  <a:pt x="14940" y="7616"/>
                </a:lnTo>
                <a:lnTo>
                  <a:pt x="14721" y="7567"/>
                </a:lnTo>
                <a:lnTo>
                  <a:pt x="14502" y="7543"/>
                </a:lnTo>
                <a:lnTo>
                  <a:pt x="14259" y="7567"/>
                </a:lnTo>
                <a:lnTo>
                  <a:pt x="14210" y="7592"/>
                </a:lnTo>
                <a:lnTo>
                  <a:pt x="14186" y="7640"/>
                </a:lnTo>
                <a:lnTo>
                  <a:pt x="14186" y="7689"/>
                </a:lnTo>
                <a:lnTo>
                  <a:pt x="14234" y="7713"/>
                </a:lnTo>
                <a:lnTo>
                  <a:pt x="14721" y="7884"/>
                </a:lnTo>
                <a:lnTo>
                  <a:pt x="15183" y="8078"/>
                </a:lnTo>
                <a:lnTo>
                  <a:pt x="15427" y="8151"/>
                </a:lnTo>
                <a:lnTo>
                  <a:pt x="15573" y="8176"/>
                </a:lnTo>
                <a:lnTo>
                  <a:pt x="15694" y="8200"/>
                </a:lnTo>
                <a:lnTo>
                  <a:pt x="15427" y="8638"/>
                </a:lnTo>
                <a:lnTo>
                  <a:pt x="15378" y="8614"/>
                </a:lnTo>
                <a:lnTo>
                  <a:pt x="14818" y="8565"/>
                </a:lnTo>
                <a:lnTo>
                  <a:pt x="14551" y="8516"/>
                </a:lnTo>
                <a:lnTo>
                  <a:pt x="14283" y="8468"/>
                </a:lnTo>
                <a:lnTo>
                  <a:pt x="13821" y="8370"/>
                </a:lnTo>
                <a:lnTo>
                  <a:pt x="13578" y="8322"/>
                </a:lnTo>
                <a:lnTo>
                  <a:pt x="13334" y="8322"/>
                </a:lnTo>
                <a:lnTo>
                  <a:pt x="13310" y="8346"/>
                </a:lnTo>
                <a:lnTo>
                  <a:pt x="13286" y="8370"/>
                </a:lnTo>
                <a:lnTo>
                  <a:pt x="13286" y="8395"/>
                </a:lnTo>
                <a:lnTo>
                  <a:pt x="13310" y="8419"/>
                </a:lnTo>
                <a:lnTo>
                  <a:pt x="13553" y="8541"/>
                </a:lnTo>
                <a:lnTo>
                  <a:pt x="13821" y="8638"/>
                </a:lnTo>
                <a:lnTo>
                  <a:pt x="14332" y="8808"/>
                </a:lnTo>
                <a:lnTo>
                  <a:pt x="14551" y="8857"/>
                </a:lnTo>
                <a:lnTo>
                  <a:pt x="14770" y="8906"/>
                </a:lnTo>
                <a:lnTo>
                  <a:pt x="15013" y="8930"/>
                </a:lnTo>
                <a:lnTo>
                  <a:pt x="15232" y="8930"/>
                </a:lnTo>
                <a:lnTo>
                  <a:pt x="14818" y="9465"/>
                </a:lnTo>
                <a:lnTo>
                  <a:pt x="14648" y="9417"/>
                </a:lnTo>
                <a:lnTo>
                  <a:pt x="14453" y="9368"/>
                </a:lnTo>
                <a:lnTo>
                  <a:pt x="14088" y="9319"/>
                </a:lnTo>
                <a:lnTo>
                  <a:pt x="13797" y="9271"/>
                </a:lnTo>
                <a:lnTo>
                  <a:pt x="13480" y="9198"/>
                </a:lnTo>
                <a:lnTo>
                  <a:pt x="13188" y="9100"/>
                </a:lnTo>
                <a:lnTo>
                  <a:pt x="12921" y="8979"/>
                </a:lnTo>
                <a:lnTo>
                  <a:pt x="12872" y="8979"/>
                </a:lnTo>
                <a:lnTo>
                  <a:pt x="12872" y="9027"/>
                </a:lnTo>
                <a:lnTo>
                  <a:pt x="12945" y="9125"/>
                </a:lnTo>
                <a:lnTo>
                  <a:pt x="13018" y="9222"/>
                </a:lnTo>
                <a:lnTo>
                  <a:pt x="13115" y="9319"/>
                </a:lnTo>
                <a:lnTo>
                  <a:pt x="13213" y="9392"/>
                </a:lnTo>
                <a:lnTo>
                  <a:pt x="13432" y="9490"/>
                </a:lnTo>
                <a:lnTo>
                  <a:pt x="13675" y="9587"/>
                </a:lnTo>
                <a:lnTo>
                  <a:pt x="13991" y="9684"/>
                </a:lnTo>
                <a:lnTo>
                  <a:pt x="14332" y="9733"/>
                </a:lnTo>
                <a:lnTo>
                  <a:pt x="14551" y="9806"/>
                </a:lnTo>
                <a:lnTo>
                  <a:pt x="14186" y="10195"/>
                </a:lnTo>
                <a:lnTo>
                  <a:pt x="14137" y="10098"/>
                </a:lnTo>
                <a:lnTo>
                  <a:pt x="14064" y="10049"/>
                </a:lnTo>
                <a:lnTo>
                  <a:pt x="13651" y="9928"/>
                </a:lnTo>
                <a:lnTo>
                  <a:pt x="13213" y="9782"/>
                </a:lnTo>
                <a:lnTo>
                  <a:pt x="12799" y="9660"/>
                </a:lnTo>
                <a:lnTo>
                  <a:pt x="12580" y="9611"/>
                </a:lnTo>
                <a:lnTo>
                  <a:pt x="12337" y="9611"/>
                </a:lnTo>
                <a:lnTo>
                  <a:pt x="12337" y="9636"/>
                </a:lnTo>
                <a:lnTo>
                  <a:pt x="12337" y="9660"/>
                </a:lnTo>
                <a:lnTo>
                  <a:pt x="12702" y="9903"/>
                </a:lnTo>
                <a:lnTo>
                  <a:pt x="13115" y="10122"/>
                </a:lnTo>
                <a:lnTo>
                  <a:pt x="13529" y="10293"/>
                </a:lnTo>
                <a:lnTo>
                  <a:pt x="13967" y="10439"/>
                </a:lnTo>
                <a:lnTo>
                  <a:pt x="13505" y="10877"/>
                </a:lnTo>
                <a:lnTo>
                  <a:pt x="13286" y="10804"/>
                </a:lnTo>
                <a:lnTo>
                  <a:pt x="13042" y="10731"/>
                </a:lnTo>
                <a:lnTo>
                  <a:pt x="12799" y="10658"/>
                </a:lnTo>
                <a:lnTo>
                  <a:pt x="12580" y="10585"/>
                </a:lnTo>
                <a:lnTo>
                  <a:pt x="12045" y="10341"/>
                </a:lnTo>
                <a:lnTo>
                  <a:pt x="11777" y="10244"/>
                </a:lnTo>
                <a:lnTo>
                  <a:pt x="11631" y="10220"/>
                </a:lnTo>
                <a:lnTo>
                  <a:pt x="11485" y="10195"/>
                </a:lnTo>
                <a:lnTo>
                  <a:pt x="11436" y="10220"/>
                </a:lnTo>
                <a:lnTo>
                  <a:pt x="11436" y="10244"/>
                </a:lnTo>
                <a:lnTo>
                  <a:pt x="11412" y="10268"/>
                </a:lnTo>
                <a:lnTo>
                  <a:pt x="11436" y="10317"/>
                </a:lnTo>
                <a:lnTo>
                  <a:pt x="11680" y="10512"/>
                </a:lnTo>
                <a:lnTo>
                  <a:pt x="11972" y="10706"/>
                </a:lnTo>
                <a:lnTo>
                  <a:pt x="12264" y="10852"/>
                </a:lnTo>
                <a:lnTo>
                  <a:pt x="12556" y="10998"/>
                </a:lnTo>
                <a:lnTo>
                  <a:pt x="12848" y="11120"/>
                </a:lnTo>
                <a:lnTo>
                  <a:pt x="12994" y="11169"/>
                </a:lnTo>
                <a:lnTo>
                  <a:pt x="13164" y="11193"/>
                </a:lnTo>
                <a:lnTo>
                  <a:pt x="12799" y="11509"/>
                </a:lnTo>
                <a:lnTo>
                  <a:pt x="12702" y="11461"/>
                </a:lnTo>
                <a:lnTo>
                  <a:pt x="12580" y="11412"/>
                </a:lnTo>
                <a:lnTo>
                  <a:pt x="12337" y="11363"/>
                </a:lnTo>
                <a:lnTo>
                  <a:pt x="12069" y="11315"/>
                </a:lnTo>
                <a:lnTo>
                  <a:pt x="11826" y="11266"/>
                </a:lnTo>
                <a:lnTo>
                  <a:pt x="11315" y="11071"/>
                </a:lnTo>
                <a:lnTo>
                  <a:pt x="11047" y="10998"/>
                </a:lnTo>
                <a:lnTo>
                  <a:pt x="10901" y="10974"/>
                </a:lnTo>
                <a:lnTo>
                  <a:pt x="10755" y="10974"/>
                </a:lnTo>
                <a:lnTo>
                  <a:pt x="10706" y="10998"/>
                </a:lnTo>
                <a:lnTo>
                  <a:pt x="10682" y="11023"/>
                </a:lnTo>
                <a:lnTo>
                  <a:pt x="10682" y="11071"/>
                </a:lnTo>
                <a:lnTo>
                  <a:pt x="10706" y="11096"/>
                </a:lnTo>
                <a:lnTo>
                  <a:pt x="10828" y="11217"/>
                </a:lnTo>
                <a:lnTo>
                  <a:pt x="10998" y="11339"/>
                </a:lnTo>
                <a:lnTo>
                  <a:pt x="11217" y="11461"/>
                </a:lnTo>
                <a:lnTo>
                  <a:pt x="11436" y="11582"/>
                </a:lnTo>
                <a:lnTo>
                  <a:pt x="11655" y="11704"/>
                </a:lnTo>
                <a:lnTo>
                  <a:pt x="11899" y="11777"/>
                </a:lnTo>
                <a:lnTo>
                  <a:pt x="12142" y="11826"/>
                </a:lnTo>
                <a:lnTo>
                  <a:pt x="12385" y="11874"/>
                </a:lnTo>
                <a:lnTo>
                  <a:pt x="12045" y="12142"/>
                </a:lnTo>
                <a:lnTo>
                  <a:pt x="11874" y="12093"/>
                </a:lnTo>
                <a:lnTo>
                  <a:pt x="11704" y="12045"/>
                </a:lnTo>
                <a:lnTo>
                  <a:pt x="11412" y="11996"/>
                </a:lnTo>
                <a:lnTo>
                  <a:pt x="11242" y="11947"/>
                </a:lnTo>
                <a:lnTo>
                  <a:pt x="11071" y="11850"/>
                </a:lnTo>
                <a:lnTo>
                  <a:pt x="10682" y="11680"/>
                </a:lnTo>
                <a:lnTo>
                  <a:pt x="10487" y="11582"/>
                </a:lnTo>
                <a:lnTo>
                  <a:pt x="10293" y="11534"/>
                </a:lnTo>
                <a:lnTo>
                  <a:pt x="10098" y="11509"/>
                </a:lnTo>
                <a:lnTo>
                  <a:pt x="9903" y="11534"/>
                </a:lnTo>
                <a:lnTo>
                  <a:pt x="9879" y="11534"/>
                </a:lnTo>
                <a:lnTo>
                  <a:pt x="9879" y="11558"/>
                </a:lnTo>
                <a:lnTo>
                  <a:pt x="9879" y="11631"/>
                </a:lnTo>
                <a:lnTo>
                  <a:pt x="9976" y="11728"/>
                </a:lnTo>
                <a:lnTo>
                  <a:pt x="10098" y="11826"/>
                </a:lnTo>
                <a:lnTo>
                  <a:pt x="10366" y="11972"/>
                </a:lnTo>
                <a:lnTo>
                  <a:pt x="10925" y="12215"/>
                </a:lnTo>
                <a:lnTo>
                  <a:pt x="11266" y="12361"/>
                </a:lnTo>
                <a:lnTo>
                  <a:pt x="11607" y="12483"/>
                </a:lnTo>
                <a:lnTo>
                  <a:pt x="11169" y="12799"/>
                </a:lnTo>
                <a:lnTo>
                  <a:pt x="10925" y="12726"/>
                </a:lnTo>
                <a:lnTo>
                  <a:pt x="10585" y="12604"/>
                </a:lnTo>
                <a:lnTo>
                  <a:pt x="10244" y="12458"/>
                </a:lnTo>
                <a:lnTo>
                  <a:pt x="9782" y="12239"/>
                </a:lnTo>
                <a:lnTo>
                  <a:pt x="9538" y="12142"/>
                </a:lnTo>
                <a:lnTo>
                  <a:pt x="9417" y="12118"/>
                </a:lnTo>
                <a:lnTo>
                  <a:pt x="9295" y="12118"/>
                </a:lnTo>
                <a:lnTo>
                  <a:pt x="9271" y="12142"/>
                </a:lnTo>
                <a:lnTo>
                  <a:pt x="9271" y="12191"/>
                </a:lnTo>
                <a:lnTo>
                  <a:pt x="9344" y="12312"/>
                </a:lnTo>
                <a:lnTo>
                  <a:pt x="9441" y="12410"/>
                </a:lnTo>
                <a:lnTo>
                  <a:pt x="9563" y="12507"/>
                </a:lnTo>
                <a:lnTo>
                  <a:pt x="9684" y="12604"/>
                </a:lnTo>
                <a:lnTo>
                  <a:pt x="9976" y="12750"/>
                </a:lnTo>
                <a:lnTo>
                  <a:pt x="10244" y="12896"/>
                </a:lnTo>
                <a:lnTo>
                  <a:pt x="10463" y="12994"/>
                </a:lnTo>
                <a:lnTo>
                  <a:pt x="10731" y="13115"/>
                </a:lnTo>
                <a:lnTo>
                  <a:pt x="10220" y="13456"/>
                </a:lnTo>
                <a:lnTo>
                  <a:pt x="10220" y="13359"/>
                </a:lnTo>
                <a:lnTo>
                  <a:pt x="10195" y="13334"/>
                </a:lnTo>
                <a:lnTo>
                  <a:pt x="10147" y="13286"/>
                </a:lnTo>
                <a:lnTo>
                  <a:pt x="9976" y="13188"/>
                </a:lnTo>
                <a:lnTo>
                  <a:pt x="9782" y="13091"/>
                </a:lnTo>
                <a:lnTo>
                  <a:pt x="9417" y="12921"/>
                </a:lnTo>
                <a:lnTo>
                  <a:pt x="9222" y="12848"/>
                </a:lnTo>
                <a:lnTo>
                  <a:pt x="9052" y="12775"/>
                </a:lnTo>
                <a:lnTo>
                  <a:pt x="8857" y="12726"/>
                </a:lnTo>
                <a:lnTo>
                  <a:pt x="8662" y="12726"/>
                </a:lnTo>
                <a:lnTo>
                  <a:pt x="8638" y="12750"/>
                </a:lnTo>
                <a:lnTo>
                  <a:pt x="8638" y="12775"/>
                </a:lnTo>
                <a:lnTo>
                  <a:pt x="8979" y="13018"/>
                </a:lnTo>
                <a:lnTo>
                  <a:pt x="9319" y="13261"/>
                </a:lnTo>
                <a:lnTo>
                  <a:pt x="9490" y="13383"/>
                </a:lnTo>
                <a:lnTo>
                  <a:pt x="9660" y="13480"/>
                </a:lnTo>
                <a:lnTo>
                  <a:pt x="9855" y="13553"/>
                </a:lnTo>
                <a:lnTo>
                  <a:pt x="10049" y="13602"/>
                </a:lnTo>
                <a:lnTo>
                  <a:pt x="9538" y="13943"/>
                </a:lnTo>
                <a:lnTo>
                  <a:pt x="9538" y="13918"/>
                </a:lnTo>
                <a:lnTo>
                  <a:pt x="9465" y="13870"/>
                </a:lnTo>
                <a:lnTo>
                  <a:pt x="9368" y="13821"/>
                </a:lnTo>
                <a:lnTo>
                  <a:pt x="9222" y="13724"/>
                </a:lnTo>
                <a:lnTo>
                  <a:pt x="8808" y="13407"/>
                </a:lnTo>
                <a:lnTo>
                  <a:pt x="8662" y="13286"/>
                </a:lnTo>
                <a:lnTo>
                  <a:pt x="8492" y="13140"/>
                </a:lnTo>
                <a:lnTo>
                  <a:pt x="8297" y="13042"/>
                </a:lnTo>
                <a:lnTo>
                  <a:pt x="8200" y="12994"/>
                </a:lnTo>
                <a:lnTo>
                  <a:pt x="8054" y="12994"/>
                </a:lnTo>
                <a:lnTo>
                  <a:pt x="8030" y="13018"/>
                </a:lnTo>
                <a:lnTo>
                  <a:pt x="7957" y="13091"/>
                </a:lnTo>
                <a:lnTo>
                  <a:pt x="7957" y="13164"/>
                </a:lnTo>
                <a:lnTo>
                  <a:pt x="7981" y="13213"/>
                </a:lnTo>
                <a:lnTo>
                  <a:pt x="8005" y="13261"/>
                </a:lnTo>
                <a:lnTo>
                  <a:pt x="8297" y="13529"/>
                </a:lnTo>
                <a:lnTo>
                  <a:pt x="8614" y="13772"/>
                </a:lnTo>
                <a:lnTo>
                  <a:pt x="8881" y="13991"/>
                </a:lnTo>
                <a:lnTo>
                  <a:pt x="9027" y="14113"/>
                </a:lnTo>
                <a:lnTo>
                  <a:pt x="9173" y="14210"/>
                </a:lnTo>
                <a:lnTo>
                  <a:pt x="8784" y="14478"/>
                </a:lnTo>
                <a:lnTo>
                  <a:pt x="8711" y="14502"/>
                </a:lnTo>
                <a:lnTo>
                  <a:pt x="8565" y="14381"/>
                </a:lnTo>
                <a:lnTo>
                  <a:pt x="8419" y="14259"/>
                </a:lnTo>
                <a:lnTo>
                  <a:pt x="8103" y="14040"/>
                </a:lnTo>
                <a:lnTo>
                  <a:pt x="7713" y="13797"/>
                </a:lnTo>
                <a:lnTo>
                  <a:pt x="7348" y="13578"/>
                </a:lnTo>
                <a:lnTo>
                  <a:pt x="6570" y="13115"/>
                </a:lnTo>
                <a:lnTo>
                  <a:pt x="6180" y="12872"/>
                </a:lnTo>
                <a:lnTo>
                  <a:pt x="5767" y="12604"/>
                </a:lnTo>
                <a:lnTo>
                  <a:pt x="5402" y="12312"/>
                </a:lnTo>
                <a:lnTo>
                  <a:pt x="5037" y="11996"/>
                </a:lnTo>
                <a:lnTo>
                  <a:pt x="4623" y="11680"/>
                </a:lnTo>
                <a:lnTo>
                  <a:pt x="4210" y="11363"/>
                </a:lnTo>
                <a:lnTo>
                  <a:pt x="3820" y="11023"/>
                </a:lnTo>
                <a:lnTo>
                  <a:pt x="3626" y="10852"/>
                </a:lnTo>
                <a:lnTo>
                  <a:pt x="3455" y="10658"/>
                </a:lnTo>
                <a:lnTo>
                  <a:pt x="2847" y="9952"/>
                </a:lnTo>
                <a:lnTo>
                  <a:pt x="2263" y="9222"/>
                </a:lnTo>
                <a:lnTo>
                  <a:pt x="1971" y="8857"/>
                </a:lnTo>
                <a:lnTo>
                  <a:pt x="1728" y="8468"/>
                </a:lnTo>
                <a:lnTo>
                  <a:pt x="1484" y="8054"/>
                </a:lnTo>
                <a:lnTo>
                  <a:pt x="1265" y="7640"/>
                </a:lnTo>
                <a:lnTo>
                  <a:pt x="1095" y="7227"/>
                </a:lnTo>
                <a:lnTo>
                  <a:pt x="949" y="6789"/>
                </a:lnTo>
                <a:lnTo>
                  <a:pt x="827" y="6351"/>
                </a:lnTo>
                <a:lnTo>
                  <a:pt x="730" y="5889"/>
                </a:lnTo>
                <a:lnTo>
                  <a:pt x="657" y="5451"/>
                </a:lnTo>
                <a:lnTo>
                  <a:pt x="633" y="4988"/>
                </a:lnTo>
                <a:lnTo>
                  <a:pt x="608" y="4526"/>
                </a:lnTo>
                <a:lnTo>
                  <a:pt x="608" y="4064"/>
                </a:lnTo>
                <a:lnTo>
                  <a:pt x="608" y="3674"/>
                </a:lnTo>
                <a:lnTo>
                  <a:pt x="657" y="3261"/>
                </a:lnTo>
                <a:lnTo>
                  <a:pt x="706" y="2871"/>
                </a:lnTo>
                <a:lnTo>
                  <a:pt x="827" y="2482"/>
                </a:lnTo>
                <a:lnTo>
                  <a:pt x="973" y="2117"/>
                </a:lnTo>
                <a:lnTo>
                  <a:pt x="1046" y="1947"/>
                </a:lnTo>
                <a:lnTo>
                  <a:pt x="1168" y="1776"/>
                </a:lnTo>
                <a:lnTo>
                  <a:pt x="1265" y="1630"/>
                </a:lnTo>
                <a:lnTo>
                  <a:pt x="1411" y="1460"/>
                </a:lnTo>
                <a:lnTo>
                  <a:pt x="1557" y="1338"/>
                </a:lnTo>
                <a:lnTo>
                  <a:pt x="1728" y="1192"/>
                </a:lnTo>
                <a:lnTo>
                  <a:pt x="1922" y="1071"/>
                </a:lnTo>
                <a:lnTo>
                  <a:pt x="2117" y="949"/>
                </a:lnTo>
                <a:lnTo>
                  <a:pt x="2336" y="852"/>
                </a:lnTo>
                <a:lnTo>
                  <a:pt x="2531" y="779"/>
                </a:lnTo>
                <a:lnTo>
                  <a:pt x="2774" y="706"/>
                </a:lnTo>
                <a:lnTo>
                  <a:pt x="2993" y="633"/>
                </a:lnTo>
                <a:lnTo>
                  <a:pt x="3455" y="560"/>
                </a:lnTo>
                <a:lnTo>
                  <a:pt x="3918" y="535"/>
                </a:lnTo>
                <a:close/>
                <a:moveTo>
                  <a:pt x="3358" y="0"/>
                </a:moveTo>
                <a:lnTo>
                  <a:pt x="2969" y="73"/>
                </a:lnTo>
                <a:lnTo>
                  <a:pt x="2579" y="146"/>
                </a:lnTo>
                <a:lnTo>
                  <a:pt x="2239" y="268"/>
                </a:lnTo>
                <a:lnTo>
                  <a:pt x="1874" y="414"/>
                </a:lnTo>
                <a:lnTo>
                  <a:pt x="1557" y="608"/>
                </a:lnTo>
                <a:lnTo>
                  <a:pt x="1241" y="827"/>
                </a:lnTo>
                <a:lnTo>
                  <a:pt x="949" y="1095"/>
                </a:lnTo>
                <a:lnTo>
                  <a:pt x="706" y="1387"/>
                </a:lnTo>
                <a:lnTo>
                  <a:pt x="487" y="1728"/>
                </a:lnTo>
                <a:lnTo>
                  <a:pt x="316" y="2093"/>
                </a:lnTo>
                <a:lnTo>
                  <a:pt x="195" y="2482"/>
                </a:lnTo>
                <a:lnTo>
                  <a:pt x="97" y="2896"/>
                </a:lnTo>
                <a:lnTo>
                  <a:pt x="49" y="3309"/>
                </a:lnTo>
                <a:lnTo>
                  <a:pt x="0" y="3747"/>
                </a:lnTo>
                <a:lnTo>
                  <a:pt x="0" y="4161"/>
                </a:lnTo>
                <a:lnTo>
                  <a:pt x="24" y="4988"/>
                </a:lnTo>
                <a:lnTo>
                  <a:pt x="73" y="5451"/>
                </a:lnTo>
                <a:lnTo>
                  <a:pt x="146" y="5913"/>
                </a:lnTo>
                <a:lnTo>
                  <a:pt x="219" y="6351"/>
                </a:lnTo>
                <a:lnTo>
                  <a:pt x="341" y="6789"/>
                </a:lnTo>
                <a:lnTo>
                  <a:pt x="487" y="7227"/>
                </a:lnTo>
                <a:lnTo>
                  <a:pt x="633" y="7665"/>
                </a:lnTo>
                <a:lnTo>
                  <a:pt x="827" y="8078"/>
                </a:lnTo>
                <a:lnTo>
                  <a:pt x="1046" y="8492"/>
                </a:lnTo>
                <a:lnTo>
                  <a:pt x="1265" y="8881"/>
                </a:lnTo>
                <a:lnTo>
                  <a:pt x="1533" y="9246"/>
                </a:lnTo>
                <a:lnTo>
                  <a:pt x="1801" y="9587"/>
                </a:lnTo>
                <a:lnTo>
                  <a:pt x="2093" y="9928"/>
                </a:lnTo>
                <a:lnTo>
                  <a:pt x="2458" y="10341"/>
                </a:lnTo>
                <a:lnTo>
                  <a:pt x="2798" y="10779"/>
                </a:lnTo>
                <a:lnTo>
                  <a:pt x="3139" y="11169"/>
                </a:lnTo>
                <a:lnTo>
                  <a:pt x="3334" y="11363"/>
                </a:lnTo>
                <a:lnTo>
                  <a:pt x="3553" y="11558"/>
                </a:lnTo>
                <a:lnTo>
                  <a:pt x="4331" y="12215"/>
                </a:lnTo>
                <a:lnTo>
                  <a:pt x="5134" y="12823"/>
                </a:lnTo>
                <a:lnTo>
                  <a:pt x="5961" y="13432"/>
                </a:lnTo>
                <a:lnTo>
                  <a:pt x="6399" y="13724"/>
                </a:lnTo>
                <a:lnTo>
                  <a:pt x="6837" y="13991"/>
                </a:lnTo>
                <a:lnTo>
                  <a:pt x="7275" y="14235"/>
                </a:lnTo>
                <a:lnTo>
                  <a:pt x="7689" y="14502"/>
                </a:lnTo>
                <a:lnTo>
                  <a:pt x="7981" y="14672"/>
                </a:lnTo>
                <a:lnTo>
                  <a:pt x="8127" y="14770"/>
                </a:lnTo>
                <a:lnTo>
                  <a:pt x="8249" y="14891"/>
                </a:lnTo>
                <a:lnTo>
                  <a:pt x="8249" y="14964"/>
                </a:lnTo>
                <a:lnTo>
                  <a:pt x="8249" y="15062"/>
                </a:lnTo>
                <a:lnTo>
                  <a:pt x="8297" y="15110"/>
                </a:lnTo>
                <a:lnTo>
                  <a:pt x="8370" y="15183"/>
                </a:lnTo>
                <a:lnTo>
                  <a:pt x="8443" y="15208"/>
                </a:lnTo>
                <a:lnTo>
                  <a:pt x="8516" y="15232"/>
                </a:lnTo>
                <a:lnTo>
                  <a:pt x="8614" y="15232"/>
                </a:lnTo>
                <a:lnTo>
                  <a:pt x="8711" y="15183"/>
                </a:lnTo>
                <a:lnTo>
                  <a:pt x="8735" y="15159"/>
                </a:lnTo>
                <a:lnTo>
                  <a:pt x="8784" y="15110"/>
                </a:lnTo>
                <a:lnTo>
                  <a:pt x="9490" y="14599"/>
                </a:lnTo>
                <a:lnTo>
                  <a:pt x="10220" y="14113"/>
                </a:lnTo>
                <a:lnTo>
                  <a:pt x="10925" y="13602"/>
                </a:lnTo>
                <a:lnTo>
                  <a:pt x="11631" y="13115"/>
                </a:lnTo>
                <a:lnTo>
                  <a:pt x="12312" y="12604"/>
                </a:lnTo>
                <a:lnTo>
                  <a:pt x="12969" y="12069"/>
                </a:lnTo>
                <a:lnTo>
                  <a:pt x="13578" y="11509"/>
                </a:lnTo>
                <a:lnTo>
                  <a:pt x="14186" y="10925"/>
                </a:lnTo>
                <a:lnTo>
                  <a:pt x="14745" y="10341"/>
                </a:lnTo>
                <a:lnTo>
                  <a:pt x="15256" y="9733"/>
                </a:lnTo>
                <a:lnTo>
                  <a:pt x="15743" y="9076"/>
                </a:lnTo>
                <a:lnTo>
                  <a:pt x="15962" y="8735"/>
                </a:lnTo>
                <a:lnTo>
                  <a:pt x="16157" y="8395"/>
                </a:lnTo>
                <a:lnTo>
                  <a:pt x="16351" y="8054"/>
                </a:lnTo>
                <a:lnTo>
                  <a:pt x="16522" y="7689"/>
                </a:lnTo>
                <a:lnTo>
                  <a:pt x="16668" y="7324"/>
                </a:lnTo>
                <a:lnTo>
                  <a:pt x="16814" y="6959"/>
                </a:lnTo>
                <a:lnTo>
                  <a:pt x="16935" y="6570"/>
                </a:lnTo>
                <a:lnTo>
                  <a:pt x="17033" y="6181"/>
                </a:lnTo>
                <a:lnTo>
                  <a:pt x="17106" y="5791"/>
                </a:lnTo>
                <a:lnTo>
                  <a:pt x="17179" y="5378"/>
                </a:lnTo>
                <a:lnTo>
                  <a:pt x="17203" y="5013"/>
                </a:lnTo>
                <a:lnTo>
                  <a:pt x="17227" y="4623"/>
                </a:lnTo>
                <a:lnTo>
                  <a:pt x="17227" y="4210"/>
                </a:lnTo>
                <a:lnTo>
                  <a:pt x="17203" y="3820"/>
                </a:lnTo>
                <a:lnTo>
                  <a:pt x="17130" y="3407"/>
                </a:lnTo>
                <a:lnTo>
                  <a:pt x="17057" y="3017"/>
                </a:lnTo>
                <a:lnTo>
                  <a:pt x="16960" y="2652"/>
                </a:lnTo>
                <a:lnTo>
                  <a:pt x="16814" y="2287"/>
                </a:lnTo>
                <a:lnTo>
                  <a:pt x="16643" y="1947"/>
                </a:lnTo>
                <a:lnTo>
                  <a:pt x="16449" y="1655"/>
                </a:lnTo>
                <a:lnTo>
                  <a:pt x="16205" y="1363"/>
                </a:lnTo>
                <a:lnTo>
                  <a:pt x="15938" y="1119"/>
                </a:lnTo>
                <a:lnTo>
                  <a:pt x="15646" y="876"/>
                </a:lnTo>
                <a:lnTo>
                  <a:pt x="15329" y="681"/>
                </a:lnTo>
                <a:lnTo>
                  <a:pt x="14989" y="511"/>
                </a:lnTo>
                <a:lnTo>
                  <a:pt x="14648" y="365"/>
                </a:lnTo>
                <a:lnTo>
                  <a:pt x="14332" y="243"/>
                </a:lnTo>
                <a:lnTo>
                  <a:pt x="13967" y="170"/>
                </a:lnTo>
                <a:lnTo>
                  <a:pt x="13578" y="97"/>
                </a:lnTo>
                <a:lnTo>
                  <a:pt x="13188" y="73"/>
                </a:lnTo>
                <a:lnTo>
                  <a:pt x="12799" y="49"/>
                </a:lnTo>
                <a:lnTo>
                  <a:pt x="12410" y="73"/>
                </a:lnTo>
                <a:lnTo>
                  <a:pt x="12045" y="146"/>
                </a:lnTo>
                <a:lnTo>
                  <a:pt x="11704" y="243"/>
                </a:lnTo>
                <a:lnTo>
                  <a:pt x="11217" y="462"/>
                </a:lnTo>
                <a:lnTo>
                  <a:pt x="10731" y="706"/>
                </a:lnTo>
                <a:lnTo>
                  <a:pt x="10268" y="949"/>
                </a:lnTo>
                <a:lnTo>
                  <a:pt x="9806" y="1241"/>
                </a:lnTo>
                <a:lnTo>
                  <a:pt x="9611" y="1363"/>
                </a:lnTo>
                <a:lnTo>
                  <a:pt x="9271" y="1582"/>
                </a:lnTo>
                <a:lnTo>
                  <a:pt x="8906" y="1874"/>
                </a:lnTo>
                <a:lnTo>
                  <a:pt x="8735" y="2044"/>
                </a:lnTo>
                <a:lnTo>
                  <a:pt x="8589" y="2190"/>
                </a:lnTo>
                <a:lnTo>
                  <a:pt x="8468" y="2044"/>
                </a:lnTo>
                <a:lnTo>
                  <a:pt x="8322" y="1922"/>
                </a:lnTo>
                <a:lnTo>
                  <a:pt x="7981" y="1630"/>
                </a:lnTo>
                <a:lnTo>
                  <a:pt x="7592" y="1363"/>
                </a:lnTo>
                <a:lnTo>
                  <a:pt x="7202" y="1119"/>
                </a:lnTo>
                <a:lnTo>
                  <a:pt x="6813" y="900"/>
                </a:lnTo>
                <a:lnTo>
                  <a:pt x="6472" y="706"/>
                </a:lnTo>
                <a:lnTo>
                  <a:pt x="5986" y="487"/>
                </a:lnTo>
                <a:lnTo>
                  <a:pt x="5645" y="341"/>
                </a:lnTo>
                <a:lnTo>
                  <a:pt x="5280" y="219"/>
                </a:lnTo>
                <a:lnTo>
                  <a:pt x="4915" y="122"/>
                </a:lnTo>
                <a:lnTo>
                  <a:pt x="4526" y="49"/>
                </a:lnTo>
                <a:lnTo>
                  <a:pt x="413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5847464" y="1316181"/>
            <a:ext cx="22725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INTERVENTION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063203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026756" y="1957282"/>
            <a:ext cx="3671755" cy="2503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CA" dirty="0" smtClean="0"/>
              <a:t>perceive what is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CA" dirty="0" smtClean="0"/>
              <a:t>notice masks</a:t>
            </a:r>
          </a:p>
          <a:p>
            <a:pPr marL="457200" indent="-228600"/>
            <a:r>
              <a:rPr lang="en-CA" dirty="0"/>
              <a:t>equanimity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CA" dirty="0" smtClean="0"/>
              <a:t>practice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CA" dirty="0" smtClean="0"/>
              <a:t>tend to your stuff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CA" dirty="0" smtClean="0"/>
              <a:t>be honest about judgment.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692341" y="633989"/>
            <a:ext cx="91560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CA" sz="3200" dirty="0" smtClean="0">
                <a:latin typeface="+mj-lt"/>
              </a:rPr>
              <a:t>reality perception &amp; tolerance</a:t>
            </a:r>
            <a:endParaRPr lang="en" sz="3200" dirty="0">
              <a:latin typeface="+mj-lt"/>
            </a:endParaRPr>
          </a:p>
        </p:txBody>
      </p:sp>
      <p:sp>
        <p:nvSpPr>
          <p:cNvPr id="85" name="Shape 85"/>
          <p:cNvSpPr/>
          <p:nvPr/>
        </p:nvSpPr>
        <p:spPr>
          <a:xfrm>
            <a:off x="4141750" y="281249"/>
            <a:ext cx="788694" cy="805192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4263510" y="287642"/>
            <a:ext cx="665567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500" dirty="0" smtClean="0">
                <a:solidFill>
                  <a:schemeClr val="bg1"/>
                </a:solidFill>
                <a:latin typeface="+mj-lt"/>
              </a:rPr>
              <a:t>2 </a:t>
            </a:r>
            <a:endParaRPr lang="en-US" sz="45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0976909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1267879" y="2089096"/>
            <a:ext cx="6536436" cy="136679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14350" indent="-285750">
              <a:lnSpc>
                <a:spcPct val="150000"/>
              </a:lnSpc>
            </a:pPr>
            <a:r>
              <a:rPr lang="en-CA" sz="1800" dirty="0" smtClean="0"/>
              <a:t>Client doesn’t adhere to regime or what’s “good for them”</a:t>
            </a:r>
            <a:endParaRPr lang="en-CA" sz="1800" dirty="0"/>
          </a:p>
          <a:p>
            <a:pPr marL="514350" indent="-285750">
              <a:lnSpc>
                <a:spcPct val="150000"/>
              </a:lnSpc>
            </a:pPr>
            <a:r>
              <a:rPr lang="en-CA" sz="1800" dirty="0" smtClean="0"/>
              <a:t>Client feels hopeless or despair about change</a:t>
            </a:r>
            <a:endParaRPr lang="en-CA" sz="1800" dirty="0"/>
          </a:p>
          <a:p>
            <a:pPr marL="514350" indent="-285750">
              <a:lnSpc>
                <a:spcPct val="150000"/>
              </a:lnSpc>
            </a:pPr>
            <a:r>
              <a:rPr lang="en-CA" sz="1800" dirty="0" smtClean="0"/>
              <a:t>Client doesn’t trust or like you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788065" y="745916"/>
            <a:ext cx="91560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CA" sz="3200" dirty="0" smtClean="0">
                <a:latin typeface="+mj-lt"/>
              </a:rPr>
              <a:t>what’s so hard about reality?</a:t>
            </a:r>
            <a:endParaRPr lang="en" sz="3200" dirty="0">
              <a:latin typeface="+mj-lt"/>
            </a:endParaRPr>
          </a:p>
        </p:txBody>
      </p:sp>
      <p:sp>
        <p:nvSpPr>
          <p:cNvPr id="85" name="Shape 85"/>
          <p:cNvSpPr/>
          <p:nvPr/>
        </p:nvSpPr>
        <p:spPr>
          <a:xfrm>
            <a:off x="4141750" y="281249"/>
            <a:ext cx="788694" cy="805192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4263510" y="287642"/>
            <a:ext cx="344966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500" dirty="0" smtClean="0">
                <a:solidFill>
                  <a:schemeClr val="bg1"/>
                </a:solidFill>
                <a:latin typeface="+mj-lt"/>
              </a:rPr>
              <a:t> </a:t>
            </a:r>
            <a:endParaRPr lang="en-US" sz="45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Shape 335"/>
          <p:cNvSpPr/>
          <p:nvPr/>
        </p:nvSpPr>
        <p:spPr>
          <a:xfrm>
            <a:off x="4280620" y="510469"/>
            <a:ext cx="557241" cy="562003"/>
          </a:xfrm>
          <a:custGeom>
            <a:avLst/>
            <a:gdLst/>
            <a:ahLst/>
            <a:cxnLst/>
            <a:rect l="0" t="0" r="0" b="0"/>
            <a:pathLst>
              <a:path w="17082" h="17228" extrusionOk="0">
                <a:moveTo>
                  <a:pt x="6497" y="2993"/>
                </a:moveTo>
                <a:lnTo>
                  <a:pt x="6400" y="3042"/>
                </a:lnTo>
                <a:lnTo>
                  <a:pt x="6302" y="3090"/>
                </a:lnTo>
                <a:lnTo>
                  <a:pt x="6229" y="3212"/>
                </a:lnTo>
                <a:lnTo>
                  <a:pt x="6229" y="3285"/>
                </a:lnTo>
                <a:lnTo>
                  <a:pt x="6254" y="3334"/>
                </a:lnTo>
                <a:lnTo>
                  <a:pt x="6278" y="3407"/>
                </a:lnTo>
                <a:lnTo>
                  <a:pt x="6351" y="3455"/>
                </a:lnTo>
                <a:lnTo>
                  <a:pt x="6400" y="3480"/>
                </a:lnTo>
                <a:lnTo>
                  <a:pt x="6643" y="3480"/>
                </a:lnTo>
                <a:lnTo>
                  <a:pt x="6692" y="3504"/>
                </a:lnTo>
                <a:lnTo>
                  <a:pt x="6911" y="3504"/>
                </a:lnTo>
                <a:lnTo>
                  <a:pt x="6959" y="3480"/>
                </a:lnTo>
                <a:lnTo>
                  <a:pt x="7008" y="3455"/>
                </a:lnTo>
                <a:lnTo>
                  <a:pt x="7057" y="3407"/>
                </a:lnTo>
                <a:lnTo>
                  <a:pt x="7057" y="3334"/>
                </a:lnTo>
                <a:lnTo>
                  <a:pt x="7057" y="3212"/>
                </a:lnTo>
                <a:lnTo>
                  <a:pt x="7032" y="3163"/>
                </a:lnTo>
                <a:lnTo>
                  <a:pt x="7008" y="3115"/>
                </a:lnTo>
                <a:lnTo>
                  <a:pt x="6935" y="3042"/>
                </a:lnTo>
                <a:lnTo>
                  <a:pt x="6838" y="3017"/>
                </a:lnTo>
                <a:lnTo>
                  <a:pt x="6716" y="2993"/>
                </a:lnTo>
                <a:close/>
                <a:moveTo>
                  <a:pt x="5743" y="3236"/>
                </a:moveTo>
                <a:lnTo>
                  <a:pt x="5670" y="3261"/>
                </a:lnTo>
                <a:lnTo>
                  <a:pt x="5402" y="3358"/>
                </a:lnTo>
                <a:lnTo>
                  <a:pt x="5134" y="3480"/>
                </a:lnTo>
                <a:lnTo>
                  <a:pt x="4891" y="3601"/>
                </a:lnTo>
                <a:lnTo>
                  <a:pt x="4672" y="3747"/>
                </a:lnTo>
                <a:lnTo>
                  <a:pt x="4453" y="3918"/>
                </a:lnTo>
                <a:lnTo>
                  <a:pt x="4234" y="4088"/>
                </a:lnTo>
                <a:lnTo>
                  <a:pt x="4039" y="4283"/>
                </a:lnTo>
                <a:lnTo>
                  <a:pt x="3869" y="4477"/>
                </a:lnTo>
                <a:lnTo>
                  <a:pt x="3699" y="4696"/>
                </a:lnTo>
                <a:lnTo>
                  <a:pt x="3553" y="4940"/>
                </a:lnTo>
                <a:lnTo>
                  <a:pt x="3431" y="5159"/>
                </a:lnTo>
                <a:lnTo>
                  <a:pt x="3309" y="5402"/>
                </a:lnTo>
                <a:lnTo>
                  <a:pt x="3236" y="5670"/>
                </a:lnTo>
                <a:lnTo>
                  <a:pt x="3163" y="5937"/>
                </a:lnTo>
                <a:lnTo>
                  <a:pt x="3115" y="6229"/>
                </a:lnTo>
                <a:lnTo>
                  <a:pt x="3090" y="6497"/>
                </a:lnTo>
                <a:lnTo>
                  <a:pt x="3090" y="6546"/>
                </a:lnTo>
                <a:lnTo>
                  <a:pt x="3115" y="6594"/>
                </a:lnTo>
                <a:lnTo>
                  <a:pt x="3188" y="6667"/>
                </a:lnTo>
                <a:lnTo>
                  <a:pt x="3261" y="6716"/>
                </a:lnTo>
                <a:lnTo>
                  <a:pt x="3285" y="6716"/>
                </a:lnTo>
                <a:lnTo>
                  <a:pt x="3309" y="6692"/>
                </a:lnTo>
                <a:lnTo>
                  <a:pt x="3382" y="6667"/>
                </a:lnTo>
                <a:lnTo>
                  <a:pt x="3431" y="6594"/>
                </a:lnTo>
                <a:lnTo>
                  <a:pt x="3480" y="6546"/>
                </a:lnTo>
                <a:lnTo>
                  <a:pt x="3504" y="6473"/>
                </a:lnTo>
                <a:lnTo>
                  <a:pt x="3528" y="6156"/>
                </a:lnTo>
                <a:lnTo>
                  <a:pt x="3601" y="5864"/>
                </a:lnTo>
                <a:lnTo>
                  <a:pt x="3699" y="5597"/>
                </a:lnTo>
                <a:lnTo>
                  <a:pt x="3820" y="5353"/>
                </a:lnTo>
                <a:lnTo>
                  <a:pt x="3966" y="5086"/>
                </a:lnTo>
                <a:lnTo>
                  <a:pt x="4137" y="4867"/>
                </a:lnTo>
                <a:lnTo>
                  <a:pt x="4307" y="4623"/>
                </a:lnTo>
                <a:lnTo>
                  <a:pt x="4526" y="4429"/>
                </a:lnTo>
                <a:lnTo>
                  <a:pt x="4745" y="4234"/>
                </a:lnTo>
                <a:lnTo>
                  <a:pt x="4988" y="4088"/>
                </a:lnTo>
                <a:lnTo>
                  <a:pt x="5256" y="3942"/>
                </a:lnTo>
                <a:lnTo>
                  <a:pt x="5499" y="3796"/>
                </a:lnTo>
                <a:lnTo>
                  <a:pt x="5767" y="3699"/>
                </a:lnTo>
                <a:lnTo>
                  <a:pt x="5864" y="3650"/>
                </a:lnTo>
                <a:lnTo>
                  <a:pt x="5913" y="3577"/>
                </a:lnTo>
                <a:lnTo>
                  <a:pt x="5937" y="3504"/>
                </a:lnTo>
                <a:lnTo>
                  <a:pt x="5937" y="3407"/>
                </a:lnTo>
                <a:lnTo>
                  <a:pt x="5889" y="3334"/>
                </a:lnTo>
                <a:lnTo>
                  <a:pt x="5840" y="3285"/>
                </a:lnTo>
                <a:lnTo>
                  <a:pt x="5743" y="3236"/>
                </a:lnTo>
                <a:close/>
                <a:moveTo>
                  <a:pt x="7324" y="1971"/>
                </a:moveTo>
                <a:lnTo>
                  <a:pt x="7787" y="2020"/>
                </a:lnTo>
                <a:lnTo>
                  <a:pt x="8249" y="2141"/>
                </a:lnTo>
                <a:lnTo>
                  <a:pt x="8687" y="2312"/>
                </a:lnTo>
                <a:lnTo>
                  <a:pt x="9101" y="2506"/>
                </a:lnTo>
                <a:lnTo>
                  <a:pt x="9490" y="2774"/>
                </a:lnTo>
                <a:lnTo>
                  <a:pt x="9879" y="3066"/>
                </a:lnTo>
                <a:lnTo>
                  <a:pt x="10220" y="3431"/>
                </a:lnTo>
                <a:lnTo>
                  <a:pt x="10512" y="3820"/>
                </a:lnTo>
                <a:lnTo>
                  <a:pt x="10707" y="4088"/>
                </a:lnTo>
                <a:lnTo>
                  <a:pt x="10877" y="4380"/>
                </a:lnTo>
                <a:lnTo>
                  <a:pt x="11023" y="4696"/>
                </a:lnTo>
                <a:lnTo>
                  <a:pt x="11120" y="5013"/>
                </a:lnTo>
                <a:lnTo>
                  <a:pt x="11217" y="5329"/>
                </a:lnTo>
                <a:lnTo>
                  <a:pt x="11266" y="5645"/>
                </a:lnTo>
                <a:lnTo>
                  <a:pt x="11315" y="5986"/>
                </a:lnTo>
                <a:lnTo>
                  <a:pt x="11315" y="6302"/>
                </a:lnTo>
                <a:lnTo>
                  <a:pt x="11315" y="6643"/>
                </a:lnTo>
                <a:lnTo>
                  <a:pt x="11266" y="6959"/>
                </a:lnTo>
                <a:lnTo>
                  <a:pt x="11217" y="7300"/>
                </a:lnTo>
                <a:lnTo>
                  <a:pt x="11144" y="7616"/>
                </a:lnTo>
                <a:lnTo>
                  <a:pt x="11047" y="7932"/>
                </a:lnTo>
                <a:lnTo>
                  <a:pt x="10925" y="8249"/>
                </a:lnTo>
                <a:lnTo>
                  <a:pt x="10780" y="8565"/>
                </a:lnTo>
                <a:lnTo>
                  <a:pt x="10634" y="8857"/>
                </a:lnTo>
                <a:lnTo>
                  <a:pt x="10439" y="9173"/>
                </a:lnTo>
                <a:lnTo>
                  <a:pt x="10220" y="9490"/>
                </a:lnTo>
                <a:lnTo>
                  <a:pt x="9977" y="9757"/>
                </a:lnTo>
                <a:lnTo>
                  <a:pt x="9733" y="10025"/>
                </a:lnTo>
                <a:lnTo>
                  <a:pt x="9441" y="10268"/>
                </a:lnTo>
                <a:lnTo>
                  <a:pt x="9149" y="10487"/>
                </a:lnTo>
                <a:lnTo>
                  <a:pt x="8857" y="10682"/>
                </a:lnTo>
                <a:lnTo>
                  <a:pt x="8541" y="10852"/>
                </a:lnTo>
                <a:lnTo>
                  <a:pt x="8200" y="10998"/>
                </a:lnTo>
                <a:lnTo>
                  <a:pt x="7860" y="11120"/>
                </a:lnTo>
                <a:lnTo>
                  <a:pt x="7519" y="11193"/>
                </a:lnTo>
                <a:lnTo>
                  <a:pt x="7154" y="11242"/>
                </a:lnTo>
                <a:lnTo>
                  <a:pt x="6789" y="11266"/>
                </a:lnTo>
                <a:lnTo>
                  <a:pt x="6424" y="11242"/>
                </a:lnTo>
                <a:lnTo>
                  <a:pt x="6059" y="11193"/>
                </a:lnTo>
                <a:lnTo>
                  <a:pt x="5670" y="11096"/>
                </a:lnTo>
                <a:lnTo>
                  <a:pt x="5353" y="10998"/>
                </a:lnTo>
                <a:lnTo>
                  <a:pt x="5037" y="10877"/>
                </a:lnTo>
                <a:lnTo>
                  <a:pt x="4721" y="10731"/>
                </a:lnTo>
                <a:lnTo>
                  <a:pt x="4404" y="10560"/>
                </a:lnTo>
                <a:lnTo>
                  <a:pt x="4112" y="10390"/>
                </a:lnTo>
                <a:lnTo>
                  <a:pt x="3820" y="10171"/>
                </a:lnTo>
                <a:lnTo>
                  <a:pt x="3553" y="9952"/>
                </a:lnTo>
                <a:lnTo>
                  <a:pt x="3285" y="9733"/>
                </a:lnTo>
                <a:lnTo>
                  <a:pt x="3042" y="9490"/>
                </a:lnTo>
                <a:lnTo>
                  <a:pt x="2823" y="9222"/>
                </a:lnTo>
                <a:lnTo>
                  <a:pt x="2628" y="8930"/>
                </a:lnTo>
                <a:lnTo>
                  <a:pt x="2434" y="8638"/>
                </a:lnTo>
                <a:lnTo>
                  <a:pt x="2288" y="8346"/>
                </a:lnTo>
                <a:lnTo>
                  <a:pt x="2142" y="8030"/>
                </a:lnTo>
                <a:lnTo>
                  <a:pt x="2044" y="7689"/>
                </a:lnTo>
                <a:lnTo>
                  <a:pt x="1971" y="7349"/>
                </a:lnTo>
                <a:lnTo>
                  <a:pt x="1947" y="7057"/>
                </a:lnTo>
                <a:lnTo>
                  <a:pt x="1923" y="6765"/>
                </a:lnTo>
                <a:lnTo>
                  <a:pt x="1923" y="6497"/>
                </a:lnTo>
                <a:lnTo>
                  <a:pt x="1947" y="6205"/>
                </a:lnTo>
                <a:lnTo>
                  <a:pt x="1996" y="5937"/>
                </a:lnTo>
                <a:lnTo>
                  <a:pt x="2044" y="5670"/>
                </a:lnTo>
                <a:lnTo>
                  <a:pt x="2142" y="5402"/>
                </a:lnTo>
                <a:lnTo>
                  <a:pt x="2239" y="5159"/>
                </a:lnTo>
                <a:lnTo>
                  <a:pt x="2336" y="4915"/>
                </a:lnTo>
                <a:lnTo>
                  <a:pt x="2482" y="4672"/>
                </a:lnTo>
                <a:lnTo>
                  <a:pt x="2628" y="4429"/>
                </a:lnTo>
                <a:lnTo>
                  <a:pt x="2774" y="4210"/>
                </a:lnTo>
                <a:lnTo>
                  <a:pt x="2944" y="3991"/>
                </a:lnTo>
                <a:lnTo>
                  <a:pt x="3139" y="3772"/>
                </a:lnTo>
                <a:lnTo>
                  <a:pt x="3528" y="3382"/>
                </a:lnTo>
                <a:lnTo>
                  <a:pt x="3966" y="3017"/>
                </a:lnTo>
                <a:lnTo>
                  <a:pt x="4404" y="2701"/>
                </a:lnTo>
                <a:lnTo>
                  <a:pt x="4891" y="2409"/>
                </a:lnTo>
                <a:lnTo>
                  <a:pt x="5134" y="2287"/>
                </a:lnTo>
                <a:lnTo>
                  <a:pt x="5378" y="2166"/>
                </a:lnTo>
                <a:lnTo>
                  <a:pt x="5645" y="2117"/>
                </a:lnTo>
                <a:lnTo>
                  <a:pt x="6035" y="2068"/>
                </a:lnTo>
                <a:lnTo>
                  <a:pt x="6716" y="1995"/>
                </a:lnTo>
                <a:lnTo>
                  <a:pt x="7300" y="1995"/>
                </a:lnTo>
                <a:lnTo>
                  <a:pt x="7324" y="1971"/>
                </a:lnTo>
                <a:close/>
                <a:moveTo>
                  <a:pt x="6935" y="1533"/>
                </a:moveTo>
                <a:lnTo>
                  <a:pt x="6497" y="1582"/>
                </a:lnTo>
                <a:lnTo>
                  <a:pt x="6083" y="1679"/>
                </a:lnTo>
                <a:lnTo>
                  <a:pt x="5864" y="1703"/>
                </a:lnTo>
                <a:lnTo>
                  <a:pt x="5621" y="1752"/>
                </a:lnTo>
                <a:lnTo>
                  <a:pt x="5353" y="1825"/>
                </a:lnTo>
                <a:lnTo>
                  <a:pt x="5110" y="1922"/>
                </a:lnTo>
                <a:lnTo>
                  <a:pt x="4842" y="2044"/>
                </a:lnTo>
                <a:lnTo>
                  <a:pt x="4599" y="2166"/>
                </a:lnTo>
                <a:lnTo>
                  <a:pt x="4112" y="2458"/>
                </a:lnTo>
                <a:lnTo>
                  <a:pt x="3650" y="2774"/>
                </a:lnTo>
                <a:lnTo>
                  <a:pt x="3212" y="3115"/>
                </a:lnTo>
                <a:lnTo>
                  <a:pt x="2823" y="3504"/>
                </a:lnTo>
                <a:lnTo>
                  <a:pt x="2458" y="3918"/>
                </a:lnTo>
                <a:lnTo>
                  <a:pt x="2312" y="4161"/>
                </a:lnTo>
                <a:lnTo>
                  <a:pt x="2166" y="4380"/>
                </a:lnTo>
                <a:lnTo>
                  <a:pt x="2020" y="4623"/>
                </a:lnTo>
                <a:lnTo>
                  <a:pt x="1923" y="4867"/>
                </a:lnTo>
                <a:lnTo>
                  <a:pt x="1801" y="5110"/>
                </a:lnTo>
                <a:lnTo>
                  <a:pt x="1728" y="5378"/>
                </a:lnTo>
                <a:lnTo>
                  <a:pt x="1631" y="5645"/>
                </a:lnTo>
                <a:lnTo>
                  <a:pt x="1582" y="5913"/>
                </a:lnTo>
                <a:lnTo>
                  <a:pt x="1533" y="6181"/>
                </a:lnTo>
                <a:lnTo>
                  <a:pt x="1509" y="6473"/>
                </a:lnTo>
                <a:lnTo>
                  <a:pt x="1509" y="6765"/>
                </a:lnTo>
                <a:lnTo>
                  <a:pt x="1509" y="7057"/>
                </a:lnTo>
                <a:lnTo>
                  <a:pt x="1558" y="7349"/>
                </a:lnTo>
                <a:lnTo>
                  <a:pt x="1606" y="7640"/>
                </a:lnTo>
                <a:lnTo>
                  <a:pt x="1679" y="7932"/>
                </a:lnTo>
                <a:lnTo>
                  <a:pt x="1752" y="8224"/>
                </a:lnTo>
                <a:lnTo>
                  <a:pt x="1874" y="8492"/>
                </a:lnTo>
                <a:lnTo>
                  <a:pt x="1996" y="8760"/>
                </a:lnTo>
                <a:lnTo>
                  <a:pt x="2142" y="9027"/>
                </a:lnTo>
                <a:lnTo>
                  <a:pt x="2312" y="9295"/>
                </a:lnTo>
                <a:lnTo>
                  <a:pt x="2507" y="9538"/>
                </a:lnTo>
                <a:lnTo>
                  <a:pt x="2726" y="9782"/>
                </a:lnTo>
                <a:lnTo>
                  <a:pt x="2944" y="10001"/>
                </a:lnTo>
                <a:lnTo>
                  <a:pt x="3188" y="10195"/>
                </a:lnTo>
                <a:lnTo>
                  <a:pt x="3699" y="10585"/>
                </a:lnTo>
                <a:lnTo>
                  <a:pt x="3991" y="10779"/>
                </a:lnTo>
                <a:lnTo>
                  <a:pt x="4283" y="10950"/>
                </a:lnTo>
                <a:lnTo>
                  <a:pt x="4599" y="11120"/>
                </a:lnTo>
                <a:lnTo>
                  <a:pt x="4915" y="11266"/>
                </a:lnTo>
                <a:lnTo>
                  <a:pt x="5232" y="11412"/>
                </a:lnTo>
                <a:lnTo>
                  <a:pt x="5572" y="11509"/>
                </a:lnTo>
                <a:lnTo>
                  <a:pt x="5889" y="11607"/>
                </a:lnTo>
                <a:lnTo>
                  <a:pt x="6254" y="11680"/>
                </a:lnTo>
                <a:lnTo>
                  <a:pt x="6594" y="11704"/>
                </a:lnTo>
                <a:lnTo>
                  <a:pt x="6959" y="11728"/>
                </a:lnTo>
                <a:lnTo>
                  <a:pt x="7300" y="11680"/>
                </a:lnTo>
                <a:lnTo>
                  <a:pt x="7641" y="11631"/>
                </a:lnTo>
                <a:lnTo>
                  <a:pt x="7981" y="11534"/>
                </a:lnTo>
                <a:lnTo>
                  <a:pt x="8322" y="11436"/>
                </a:lnTo>
                <a:lnTo>
                  <a:pt x="8638" y="11290"/>
                </a:lnTo>
                <a:lnTo>
                  <a:pt x="8955" y="11120"/>
                </a:lnTo>
                <a:lnTo>
                  <a:pt x="9344" y="10877"/>
                </a:lnTo>
                <a:lnTo>
                  <a:pt x="9733" y="10609"/>
                </a:lnTo>
                <a:lnTo>
                  <a:pt x="10074" y="10293"/>
                </a:lnTo>
                <a:lnTo>
                  <a:pt x="10390" y="9976"/>
                </a:lnTo>
                <a:lnTo>
                  <a:pt x="10658" y="9611"/>
                </a:lnTo>
                <a:lnTo>
                  <a:pt x="10925" y="9222"/>
                </a:lnTo>
                <a:lnTo>
                  <a:pt x="11144" y="8808"/>
                </a:lnTo>
                <a:lnTo>
                  <a:pt x="11339" y="8395"/>
                </a:lnTo>
                <a:lnTo>
                  <a:pt x="11509" y="7957"/>
                </a:lnTo>
                <a:lnTo>
                  <a:pt x="11631" y="7519"/>
                </a:lnTo>
                <a:lnTo>
                  <a:pt x="11704" y="7081"/>
                </a:lnTo>
                <a:lnTo>
                  <a:pt x="11753" y="6619"/>
                </a:lnTo>
                <a:lnTo>
                  <a:pt x="11753" y="6156"/>
                </a:lnTo>
                <a:lnTo>
                  <a:pt x="11728" y="5694"/>
                </a:lnTo>
                <a:lnTo>
                  <a:pt x="11655" y="5256"/>
                </a:lnTo>
                <a:lnTo>
                  <a:pt x="11534" y="4794"/>
                </a:lnTo>
                <a:lnTo>
                  <a:pt x="11363" y="4404"/>
                </a:lnTo>
                <a:lnTo>
                  <a:pt x="11169" y="4015"/>
                </a:lnTo>
                <a:lnTo>
                  <a:pt x="10950" y="3650"/>
                </a:lnTo>
                <a:lnTo>
                  <a:pt x="10682" y="3285"/>
                </a:lnTo>
                <a:lnTo>
                  <a:pt x="10390" y="2969"/>
                </a:lnTo>
                <a:lnTo>
                  <a:pt x="10074" y="2677"/>
                </a:lnTo>
                <a:lnTo>
                  <a:pt x="9733" y="2409"/>
                </a:lnTo>
                <a:lnTo>
                  <a:pt x="9393" y="2166"/>
                </a:lnTo>
                <a:lnTo>
                  <a:pt x="9003" y="1971"/>
                </a:lnTo>
                <a:lnTo>
                  <a:pt x="8614" y="1801"/>
                </a:lnTo>
                <a:lnTo>
                  <a:pt x="8200" y="1655"/>
                </a:lnTo>
                <a:lnTo>
                  <a:pt x="7787" y="1582"/>
                </a:lnTo>
                <a:lnTo>
                  <a:pt x="7349" y="1533"/>
                </a:lnTo>
                <a:close/>
                <a:moveTo>
                  <a:pt x="12118" y="11558"/>
                </a:moveTo>
                <a:lnTo>
                  <a:pt x="12142" y="11582"/>
                </a:lnTo>
                <a:lnTo>
                  <a:pt x="11972" y="11777"/>
                </a:lnTo>
                <a:lnTo>
                  <a:pt x="12093" y="11631"/>
                </a:lnTo>
                <a:lnTo>
                  <a:pt x="12118" y="11558"/>
                </a:lnTo>
                <a:close/>
                <a:moveTo>
                  <a:pt x="6789" y="584"/>
                </a:moveTo>
                <a:lnTo>
                  <a:pt x="7154" y="608"/>
                </a:lnTo>
                <a:lnTo>
                  <a:pt x="7519" y="657"/>
                </a:lnTo>
                <a:lnTo>
                  <a:pt x="7884" y="706"/>
                </a:lnTo>
                <a:lnTo>
                  <a:pt x="8225" y="803"/>
                </a:lnTo>
                <a:lnTo>
                  <a:pt x="8565" y="900"/>
                </a:lnTo>
                <a:lnTo>
                  <a:pt x="8906" y="1022"/>
                </a:lnTo>
                <a:lnTo>
                  <a:pt x="9247" y="1144"/>
                </a:lnTo>
                <a:lnTo>
                  <a:pt x="9563" y="1314"/>
                </a:lnTo>
                <a:lnTo>
                  <a:pt x="9879" y="1484"/>
                </a:lnTo>
                <a:lnTo>
                  <a:pt x="10171" y="1679"/>
                </a:lnTo>
                <a:lnTo>
                  <a:pt x="10439" y="1874"/>
                </a:lnTo>
                <a:lnTo>
                  <a:pt x="10707" y="2093"/>
                </a:lnTo>
                <a:lnTo>
                  <a:pt x="10950" y="2312"/>
                </a:lnTo>
                <a:lnTo>
                  <a:pt x="11193" y="2555"/>
                </a:lnTo>
                <a:lnTo>
                  <a:pt x="11485" y="2896"/>
                </a:lnTo>
                <a:lnTo>
                  <a:pt x="11753" y="3261"/>
                </a:lnTo>
                <a:lnTo>
                  <a:pt x="11996" y="3626"/>
                </a:lnTo>
                <a:lnTo>
                  <a:pt x="12191" y="4015"/>
                </a:lnTo>
                <a:lnTo>
                  <a:pt x="12361" y="4404"/>
                </a:lnTo>
                <a:lnTo>
                  <a:pt x="12507" y="4818"/>
                </a:lnTo>
                <a:lnTo>
                  <a:pt x="12629" y="5232"/>
                </a:lnTo>
                <a:lnTo>
                  <a:pt x="12702" y="5645"/>
                </a:lnTo>
                <a:lnTo>
                  <a:pt x="12750" y="6059"/>
                </a:lnTo>
                <a:lnTo>
                  <a:pt x="12775" y="6473"/>
                </a:lnTo>
                <a:lnTo>
                  <a:pt x="12775" y="6911"/>
                </a:lnTo>
                <a:lnTo>
                  <a:pt x="12726" y="7324"/>
                </a:lnTo>
                <a:lnTo>
                  <a:pt x="12653" y="7762"/>
                </a:lnTo>
                <a:lnTo>
                  <a:pt x="12556" y="8176"/>
                </a:lnTo>
                <a:lnTo>
                  <a:pt x="12434" y="8589"/>
                </a:lnTo>
                <a:lnTo>
                  <a:pt x="12264" y="9003"/>
                </a:lnTo>
                <a:lnTo>
                  <a:pt x="12045" y="9465"/>
                </a:lnTo>
                <a:lnTo>
                  <a:pt x="11801" y="9903"/>
                </a:lnTo>
                <a:lnTo>
                  <a:pt x="11534" y="10293"/>
                </a:lnTo>
                <a:lnTo>
                  <a:pt x="11217" y="10682"/>
                </a:lnTo>
                <a:lnTo>
                  <a:pt x="10901" y="11047"/>
                </a:lnTo>
                <a:lnTo>
                  <a:pt x="10536" y="11388"/>
                </a:lnTo>
                <a:lnTo>
                  <a:pt x="10171" y="11680"/>
                </a:lnTo>
                <a:lnTo>
                  <a:pt x="9782" y="11947"/>
                </a:lnTo>
                <a:lnTo>
                  <a:pt x="9368" y="12191"/>
                </a:lnTo>
                <a:lnTo>
                  <a:pt x="8930" y="12385"/>
                </a:lnTo>
                <a:lnTo>
                  <a:pt x="8468" y="12556"/>
                </a:lnTo>
                <a:lnTo>
                  <a:pt x="8006" y="12677"/>
                </a:lnTo>
                <a:lnTo>
                  <a:pt x="7543" y="12750"/>
                </a:lnTo>
                <a:lnTo>
                  <a:pt x="7032" y="12775"/>
                </a:lnTo>
                <a:lnTo>
                  <a:pt x="6546" y="12775"/>
                </a:lnTo>
                <a:lnTo>
                  <a:pt x="6035" y="12702"/>
                </a:lnTo>
                <a:lnTo>
                  <a:pt x="5597" y="12604"/>
                </a:lnTo>
                <a:lnTo>
                  <a:pt x="5159" y="12483"/>
                </a:lnTo>
                <a:lnTo>
                  <a:pt x="4721" y="12337"/>
                </a:lnTo>
                <a:lnTo>
                  <a:pt x="4307" y="12166"/>
                </a:lnTo>
                <a:lnTo>
                  <a:pt x="3893" y="11947"/>
                </a:lnTo>
                <a:lnTo>
                  <a:pt x="3504" y="11728"/>
                </a:lnTo>
                <a:lnTo>
                  <a:pt x="3115" y="11485"/>
                </a:lnTo>
                <a:lnTo>
                  <a:pt x="2774" y="11193"/>
                </a:lnTo>
                <a:lnTo>
                  <a:pt x="2434" y="10901"/>
                </a:lnTo>
                <a:lnTo>
                  <a:pt x="2117" y="10560"/>
                </a:lnTo>
                <a:lnTo>
                  <a:pt x="1825" y="10220"/>
                </a:lnTo>
                <a:lnTo>
                  <a:pt x="1558" y="9855"/>
                </a:lnTo>
                <a:lnTo>
                  <a:pt x="1314" y="9465"/>
                </a:lnTo>
                <a:lnTo>
                  <a:pt x="1095" y="9052"/>
                </a:lnTo>
                <a:lnTo>
                  <a:pt x="925" y="8638"/>
                </a:lnTo>
                <a:lnTo>
                  <a:pt x="779" y="8200"/>
                </a:lnTo>
                <a:lnTo>
                  <a:pt x="682" y="7811"/>
                </a:lnTo>
                <a:lnTo>
                  <a:pt x="609" y="7446"/>
                </a:lnTo>
                <a:lnTo>
                  <a:pt x="560" y="7081"/>
                </a:lnTo>
                <a:lnTo>
                  <a:pt x="560" y="6716"/>
                </a:lnTo>
                <a:lnTo>
                  <a:pt x="560" y="6351"/>
                </a:lnTo>
                <a:lnTo>
                  <a:pt x="584" y="5986"/>
                </a:lnTo>
                <a:lnTo>
                  <a:pt x="633" y="5645"/>
                </a:lnTo>
                <a:lnTo>
                  <a:pt x="706" y="5305"/>
                </a:lnTo>
                <a:lnTo>
                  <a:pt x="803" y="4964"/>
                </a:lnTo>
                <a:lnTo>
                  <a:pt x="925" y="4648"/>
                </a:lnTo>
                <a:lnTo>
                  <a:pt x="1047" y="4307"/>
                </a:lnTo>
                <a:lnTo>
                  <a:pt x="1217" y="3991"/>
                </a:lnTo>
                <a:lnTo>
                  <a:pt x="1387" y="3674"/>
                </a:lnTo>
                <a:lnTo>
                  <a:pt x="1606" y="3382"/>
                </a:lnTo>
                <a:lnTo>
                  <a:pt x="1825" y="3090"/>
                </a:lnTo>
                <a:lnTo>
                  <a:pt x="2069" y="2798"/>
                </a:lnTo>
                <a:lnTo>
                  <a:pt x="2361" y="2506"/>
                </a:lnTo>
                <a:lnTo>
                  <a:pt x="2726" y="2190"/>
                </a:lnTo>
                <a:lnTo>
                  <a:pt x="3163" y="1849"/>
                </a:lnTo>
                <a:lnTo>
                  <a:pt x="3674" y="1509"/>
                </a:lnTo>
                <a:lnTo>
                  <a:pt x="4210" y="1217"/>
                </a:lnTo>
                <a:lnTo>
                  <a:pt x="4502" y="1071"/>
                </a:lnTo>
                <a:lnTo>
                  <a:pt x="4794" y="949"/>
                </a:lnTo>
                <a:lnTo>
                  <a:pt x="5110" y="852"/>
                </a:lnTo>
                <a:lnTo>
                  <a:pt x="5402" y="754"/>
                </a:lnTo>
                <a:lnTo>
                  <a:pt x="5718" y="681"/>
                </a:lnTo>
                <a:lnTo>
                  <a:pt x="6035" y="633"/>
                </a:lnTo>
                <a:lnTo>
                  <a:pt x="6400" y="608"/>
                </a:lnTo>
                <a:lnTo>
                  <a:pt x="6789" y="584"/>
                </a:lnTo>
                <a:close/>
                <a:moveTo>
                  <a:pt x="11704" y="10998"/>
                </a:moveTo>
                <a:lnTo>
                  <a:pt x="11923" y="11315"/>
                </a:lnTo>
                <a:lnTo>
                  <a:pt x="11874" y="11339"/>
                </a:lnTo>
                <a:lnTo>
                  <a:pt x="11850" y="11363"/>
                </a:lnTo>
                <a:lnTo>
                  <a:pt x="11607" y="11607"/>
                </a:lnTo>
                <a:lnTo>
                  <a:pt x="11339" y="11826"/>
                </a:lnTo>
                <a:lnTo>
                  <a:pt x="11071" y="11996"/>
                </a:lnTo>
                <a:lnTo>
                  <a:pt x="10950" y="12093"/>
                </a:lnTo>
                <a:lnTo>
                  <a:pt x="10925" y="12166"/>
                </a:lnTo>
                <a:lnTo>
                  <a:pt x="10901" y="12239"/>
                </a:lnTo>
                <a:lnTo>
                  <a:pt x="10901" y="12264"/>
                </a:lnTo>
                <a:lnTo>
                  <a:pt x="10974" y="12288"/>
                </a:lnTo>
                <a:lnTo>
                  <a:pt x="11047" y="12288"/>
                </a:lnTo>
                <a:lnTo>
                  <a:pt x="11217" y="12264"/>
                </a:lnTo>
                <a:lnTo>
                  <a:pt x="11363" y="12191"/>
                </a:lnTo>
                <a:lnTo>
                  <a:pt x="11509" y="12093"/>
                </a:lnTo>
                <a:lnTo>
                  <a:pt x="11826" y="11899"/>
                </a:lnTo>
                <a:lnTo>
                  <a:pt x="11972" y="11777"/>
                </a:lnTo>
                <a:lnTo>
                  <a:pt x="11850" y="11899"/>
                </a:lnTo>
                <a:lnTo>
                  <a:pt x="11728" y="11996"/>
                </a:lnTo>
                <a:lnTo>
                  <a:pt x="11485" y="12191"/>
                </a:lnTo>
                <a:lnTo>
                  <a:pt x="11363" y="12288"/>
                </a:lnTo>
                <a:lnTo>
                  <a:pt x="11339" y="12361"/>
                </a:lnTo>
                <a:lnTo>
                  <a:pt x="11339" y="12434"/>
                </a:lnTo>
                <a:lnTo>
                  <a:pt x="11363" y="12483"/>
                </a:lnTo>
                <a:lnTo>
                  <a:pt x="11412" y="12531"/>
                </a:lnTo>
                <a:lnTo>
                  <a:pt x="11485" y="12556"/>
                </a:lnTo>
                <a:lnTo>
                  <a:pt x="11558" y="12531"/>
                </a:lnTo>
                <a:lnTo>
                  <a:pt x="11728" y="12483"/>
                </a:lnTo>
                <a:lnTo>
                  <a:pt x="11874" y="12385"/>
                </a:lnTo>
                <a:lnTo>
                  <a:pt x="12020" y="12288"/>
                </a:lnTo>
                <a:lnTo>
                  <a:pt x="12239" y="12118"/>
                </a:lnTo>
                <a:lnTo>
                  <a:pt x="12361" y="12020"/>
                </a:lnTo>
                <a:lnTo>
                  <a:pt x="12434" y="11899"/>
                </a:lnTo>
                <a:lnTo>
                  <a:pt x="12507" y="11947"/>
                </a:lnTo>
                <a:lnTo>
                  <a:pt x="12288" y="12142"/>
                </a:lnTo>
                <a:lnTo>
                  <a:pt x="12069" y="12337"/>
                </a:lnTo>
                <a:lnTo>
                  <a:pt x="11826" y="12556"/>
                </a:lnTo>
                <a:lnTo>
                  <a:pt x="11728" y="12677"/>
                </a:lnTo>
                <a:lnTo>
                  <a:pt x="11655" y="12823"/>
                </a:lnTo>
                <a:lnTo>
                  <a:pt x="11631" y="12896"/>
                </a:lnTo>
                <a:lnTo>
                  <a:pt x="11680" y="12969"/>
                </a:lnTo>
                <a:lnTo>
                  <a:pt x="11753" y="12994"/>
                </a:lnTo>
                <a:lnTo>
                  <a:pt x="11826" y="12994"/>
                </a:lnTo>
                <a:lnTo>
                  <a:pt x="11972" y="12945"/>
                </a:lnTo>
                <a:lnTo>
                  <a:pt x="12118" y="12848"/>
                </a:lnTo>
                <a:lnTo>
                  <a:pt x="12385" y="12629"/>
                </a:lnTo>
                <a:lnTo>
                  <a:pt x="12604" y="12458"/>
                </a:lnTo>
                <a:lnTo>
                  <a:pt x="12823" y="12264"/>
                </a:lnTo>
                <a:lnTo>
                  <a:pt x="12872" y="12312"/>
                </a:lnTo>
                <a:lnTo>
                  <a:pt x="12604" y="12702"/>
                </a:lnTo>
                <a:lnTo>
                  <a:pt x="12483" y="12848"/>
                </a:lnTo>
                <a:lnTo>
                  <a:pt x="12361" y="12969"/>
                </a:lnTo>
                <a:lnTo>
                  <a:pt x="12215" y="13067"/>
                </a:lnTo>
                <a:lnTo>
                  <a:pt x="12093" y="13213"/>
                </a:lnTo>
                <a:lnTo>
                  <a:pt x="12093" y="13261"/>
                </a:lnTo>
                <a:lnTo>
                  <a:pt x="12093" y="13310"/>
                </a:lnTo>
                <a:lnTo>
                  <a:pt x="12118" y="13334"/>
                </a:lnTo>
                <a:lnTo>
                  <a:pt x="12166" y="13359"/>
                </a:lnTo>
                <a:lnTo>
                  <a:pt x="12312" y="13359"/>
                </a:lnTo>
                <a:lnTo>
                  <a:pt x="12458" y="13334"/>
                </a:lnTo>
                <a:lnTo>
                  <a:pt x="12604" y="13261"/>
                </a:lnTo>
                <a:lnTo>
                  <a:pt x="12750" y="13140"/>
                </a:lnTo>
                <a:lnTo>
                  <a:pt x="12896" y="13042"/>
                </a:lnTo>
                <a:lnTo>
                  <a:pt x="12994" y="12896"/>
                </a:lnTo>
                <a:lnTo>
                  <a:pt x="13115" y="12750"/>
                </a:lnTo>
                <a:lnTo>
                  <a:pt x="13188" y="12604"/>
                </a:lnTo>
                <a:lnTo>
                  <a:pt x="13505" y="12872"/>
                </a:lnTo>
                <a:lnTo>
                  <a:pt x="13407" y="12945"/>
                </a:lnTo>
                <a:lnTo>
                  <a:pt x="13310" y="13018"/>
                </a:lnTo>
                <a:lnTo>
                  <a:pt x="13115" y="13213"/>
                </a:lnTo>
                <a:lnTo>
                  <a:pt x="12896" y="13359"/>
                </a:lnTo>
                <a:lnTo>
                  <a:pt x="12677" y="13529"/>
                </a:lnTo>
                <a:lnTo>
                  <a:pt x="12653" y="13553"/>
                </a:lnTo>
                <a:lnTo>
                  <a:pt x="12629" y="13602"/>
                </a:lnTo>
                <a:lnTo>
                  <a:pt x="12653" y="13651"/>
                </a:lnTo>
                <a:lnTo>
                  <a:pt x="12677" y="13699"/>
                </a:lnTo>
                <a:lnTo>
                  <a:pt x="12750" y="13724"/>
                </a:lnTo>
                <a:lnTo>
                  <a:pt x="12848" y="13748"/>
                </a:lnTo>
                <a:lnTo>
                  <a:pt x="12921" y="13748"/>
                </a:lnTo>
                <a:lnTo>
                  <a:pt x="12994" y="13724"/>
                </a:lnTo>
                <a:lnTo>
                  <a:pt x="13140" y="13651"/>
                </a:lnTo>
                <a:lnTo>
                  <a:pt x="13286" y="13578"/>
                </a:lnTo>
                <a:lnTo>
                  <a:pt x="13407" y="13480"/>
                </a:lnTo>
                <a:lnTo>
                  <a:pt x="13553" y="13383"/>
                </a:lnTo>
                <a:lnTo>
                  <a:pt x="13675" y="13237"/>
                </a:lnTo>
                <a:lnTo>
                  <a:pt x="13724" y="13164"/>
                </a:lnTo>
                <a:lnTo>
                  <a:pt x="13748" y="13091"/>
                </a:lnTo>
                <a:lnTo>
                  <a:pt x="13943" y="13286"/>
                </a:lnTo>
                <a:lnTo>
                  <a:pt x="13918" y="13286"/>
                </a:lnTo>
                <a:lnTo>
                  <a:pt x="13772" y="13383"/>
                </a:lnTo>
                <a:lnTo>
                  <a:pt x="13675" y="13505"/>
                </a:lnTo>
                <a:lnTo>
                  <a:pt x="13456" y="13748"/>
                </a:lnTo>
                <a:lnTo>
                  <a:pt x="13237" y="13967"/>
                </a:lnTo>
                <a:lnTo>
                  <a:pt x="13140" y="14064"/>
                </a:lnTo>
                <a:lnTo>
                  <a:pt x="13067" y="14210"/>
                </a:lnTo>
                <a:lnTo>
                  <a:pt x="13042" y="14235"/>
                </a:lnTo>
                <a:lnTo>
                  <a:pt x="13067" y="14259"/>
                </a:lnTo>
                <a:lnTo>
                  <a:pt x="13067" y="14308"/>
                </a:lnTo>
                <a:lnTo>
                  <a:pt x="13115" y="14308"/>
                </a:lnTo>
                <a:lnTo>
                  <a:pt x="13261" y="14259"/>
                </a:lnTo>
                <a:lnTo>
                  <a:pt x="13407" y="14210"/>
                </a:lnTo>
                <a:lnTo>
                  <a:pt x="13651" y="14040"/>
                </a:lnTo>
                <a:lnTo>
                  <a:pt x="13797" y="13918"/>
                </a:lnTo>
                <a:lnTo>
                  <a:pt x="13943" y="13797"/>
                </a:lnTo>
                <a:lnTo>
                  <a:pt x="14064" y="13626"/>
                </a:lnTo>
                <a:lnTo>
                  <a:pt x="14137" y="13480"/>
                </a:lnTo>
                <a:lnTo>
                  <a:pt x="14332" y="13675"/>
                </a:lnTo>
                <a:lnTo>
                  <a:pt x="14186" y="13918"/>
                </a:lnTo>
                <a:lnTo>
                  <a:pt x="14089" y="14040"/>
                </a:lnTo>
                <a:lnTo>
                  <a:pt x="13991" y="14137"/>
                </a:lnTo>
                <a:lnTo>
                  <a:pt x="13870" y="14235"/>
                </a:lnTo>
                <a:lnTo>
                  <a:pt x="13748" y="14308"/>
                </a:lnTo>
                <a:lnTo>
                  <a:pt x="13626" y="14381"/>
                </a:lnTo>
                <a:lnTo>
                  <a:pt x="13505" y="14454"/>
                </a:lnTo>
                <a:lnTo>
                  <a:pt x="13505" y="14502"/>
                </a:lnTo>
                <a:lnTo>
                  <a:pt x="13480" y="14527"/>
                </a:lnTo>
                <a:lnTo>
                  <a:pt x="13505" y="14600"/>
                </a:lnTo>
                <a:lnTo>
                  <a:pt x="13602" y="14648"/>
                </a:lnTo>
                <a:lnTo>
                  <a:pt x="13675" y="14673"/>
                </a:lnTo>
                <a:lnTo>
                  <a:pt x="13772" y="14673"/>
                </a:lnTo>
                <a:lnTo>
                  <a:pt x="13894" y="14648"/>
                </a:lnTo>
                <a:lnTo>
                  <a:pt x="14089" y="14551"/>
                </a:lnTo>
                <a:lnTo>
                  <a:pt x="14235" y="14454"/>
                </a:lnTo>
                <a:lnTo>
                  <a:pt x="14356" y="14356"/>
                </a:lnTo>
                <a:lnTo>
                  <a:pt x="14454" y="14235"/>
                </a:lnTo>
                <a:lnTo>
                  <a:pt x="14575" y="14113"/>
                </a:lnTo>
                <a:lnTo>
                  <a:pt x="14648" y="13967"/>
                </a:lnTo>
                <a:lnTo>
                  <a:pt x="14867" y="14210"/>
                </a:lnTo>
                <a:lnTo>
                  <a:pt x="14843" y="14210"/>
                </a:lnTo>
                <a:lnTo>
                  <a:pt x="14721" y="14259"/>
                </a:lnTo>
                <a:lnTo>
                  <a:pt x="14624" y="14332"/>
                </a:lnTo>
                <a:lnTo>
                  <a:pt x="14454" y="14527"/>
                </a:lnTo>
                <a:lnTo>
                  <a:pt x="14235" y="14746"/>
                </a:lnTo>
                <a:lnTo>
                  <a:pt x="14113" y="14867"/>
                </a:lnTo>
                <a:lnTo>
                  <a:pt x="13991" y="14940"/>
                </a:lnTo>
                <a:lnTo>
                  <a:pt x="13967" y="14989"/>
                </a:lnTo>
                <a:lnTo>
                  <a:pt x="13967" y="15038"/>
                </a:lnTo>
                <a:lnTo>
                  <a:pt x="14016" y="15086"/>
                </a:lnTo>
                <a:lnTo>
                  <a:pt x="14064" y="15086"/>
                </a:lnTo>
                <a:lnTo>
                  <a:pt x="14356" y="15013"/>
                </a:lnTo>
                <a:lnTo>
                  <a:pt x="14478" y="14940"/>
                </a:lnTo>
                <a:lnTo>
                  <a:pt x="14624" y="14867"/>
                </a:lnTo>
                <a:lnTo>
                  <a:pt x="14867" y="14648"/>
                </a:lnTo>
                <a:lnTo>
                  <a:pt x="14965" y="14527"/>
                </a:lnTo>
                <a:lnTo>
                  <a:pt x="15038" y="14405"/>
                </a:lnTo>
                <a:lnTo>
                  <a:pt x="15038" y="14381"/>
                </a:lnTo>
                <a:lnTo>
                  <a:pt x="15330" y="14673"/>
                </a:lnTo>
                <a:lnTo>
                  <a:pt x="15111" y="14867"/>
                </a:lnTo>
                <a:lnTo>
                  <a:pt x="14892" y="15062"/>
                </a:lnTo>
                <a:lnTo>
                  <a:pt x="14648" y="15232"/>
                </a:lnTo>
                <a:lnTo>
                  <a:pt x="14527" y="15330"/>
                </a:lnTo>
                <a:lnTo>
                  <a:pt x="14429" y="15427"/>
                </a:lnTo>
                <a:lnTo>
                  <a:pt x="14405" y="15451"/>
                </a:lnTo>
                <a:lnTo>
                  <a:pt x="14405" y="15500"/>
                </a:lnTo>
                <a:lnTo>
                  <a:pt x="14429" y="15524"/>
                </a:lnTo>
                <a:lnTo>
                  <a:pt x="14454" y="15549"/>
                </a:lnTo>
                <a:lnTo>
                  <a:pt x="14624" y="15573"/>
                </a:lnTo>
                <a:lnTo>
                  <a:pt x="14770" y="15549"/>
                </a:lnTo>
                <a:lnTo>
                  <a:pt x="14940" y="15476"/>
                </a:lnTo>
                <a:lnTo>
                  <a:pt x="15086" y="15378"/>
                </a:lnTo>
                <a:lnTo>
                  <a:pt x="15232" y="15281"/>
                </a:lnTo>
                <a:lnTo>
                  <a:pt x="15354" y="15159"/>
                </a:lnTo>
                <a:lnTo>
                  <a:pt x="15573" y="14916"/>
                </a:lnTo>
                <a:lnTo>
                  <a:pt x="15743" y="15111"/>
                </a:lnTo>
                <a:lnTo>
                  <a:pt x="15476" y="15378"/>
                </a:lnTo>
                <a:lnTo>
                  <a:pt x="15330" y="15476"/>
                </a:lnTo>
                <a:lnTo>
                  <a:pt x="15184" y="15573"/>
                </a:lnTo>
                <a:lnTo>
                  <a:pt x="15038" y="15670"/>
                </a:lnTo>
                <a:lnTo>
                  <a:pt x="14892" y="15792"/>
                </a:lnTo>
                <a:lnTo>
                  <a:pt x="14843" y="15840"/>
                </a:lnTo>
                <a:lnTo>
                  <a:pt x="14867" y="15913"/>
                </a:lnTo>
                <a:lnTo>
                  <a:pt x="14892" y="15986"/>
                </a:lnTo>
                <a:lnTo>
                  <a:pt x="14940" y="16011"/>
                </a:lnTo>
                <a:lnTo>
                  <a:pt x="15038" y="16035"/>
                </a:lnTo>
                <a:lnTo>
                  <a:pt x="15159" y="16011"/>
                </a:lnTo>
                <a:lnTo>
                  <a:pt x="15354" y="15962"/>
                </a:lnTo>
                <a:lnTo>
                  <a:pt x="15524" y="15865"/>
                </a:lnTo>
                <a:lnTo>
                  <a:pt x="15695" y="15767"/>
                </a:lnTo>
                <a:lnTo>
                  <a:pt x="15889" y="15597"/>
                </a:lnTo>
                <a:lnTo>
                  <a:pt x="16060" y="15427"/>
                </a:lnTo>
                <a:lnTo>
                  <a:pt x="16352" y="15694"/>
                </a:lnTo>
                <a:lnTo>
                  <a:pt x="16181" y="15865"/>
                </a:lnTo>
                <a:lnTo>
                  <a:pt x="16011" y="16011"/>
                </a:lnTo>
                <a:lnTo>
                  <a:pt x="15743" y="16157"/>
                </a:lnTo>
                <a:lnTo>
                  <a:pt x="15500" y="16303"/>
                </a:lnTo>
                <a:lnTo>
                  <a:pt x="15451" y="16327"/>
                </a:lnTo>
                <a:lnTo>
                  <a:pt x="15451" y="16376"/>
                </a:lnTo>
                <a:lnTo>
                  <a:pt x="15476" y="16400"/>
                </a:lnTo>
                <a:lnTo>
                  <a:pt x="15524" y="16424"/>
                </a:lnTo>
                <a:lnTo>
                  <a:pt x="15719" y="16424"/>
                </a:lnTo>
                <a:lnTo>
                  <a:pt x="15889" y="16449"/>
                </a:lnTo>
                <a:lnTo>
                  <a:pt x="16084" y="16400"/>
                </a:lnTo>
                <a:lnTo>
                  <a:pt x="16254" y="16351"/>
                </a:lnTo>
                <a:lnTo>
                  <a:pt x="16400" y="16254"/>
                </a:lnTo>
                <a:lnTo>
                  <a:pt x="16522" y="16157"/>
                </a:lnTo>
                <a:lnTo>
                  <a:pt x="16498" y="16254"/>
                </a:lnTo>
                <a:lnTo>
                  <a:pt x="16400" y="16376"/>
                </a:lnTo>
                <a:lnTo>
                  <a:pt x="16279" y="16473"/>
                </a:lnTo>
                <a:lnTo>
                  <a:pt x="16133" y="16546"/>
                </a:lnTo>
                <a:lnTo>
                  <a:pt x="15987" y="16619"/>
                </a:lnTo>
                <a:lnTo>
                  <a:pt x="15768" y="16668"/>
                </a:lnTo>
                <a:lnTo>
                  <a:pt x="15451" y="16765"/>
                </a:lnTo>
                <a:lnTo>
                  <a:pt x="15427" y="16692"/>
                </a:lnTo>
                <a:lnTo>
                  <a:pt x="15354" y="16643"/>
                </a:lnTo>
                <a:lnTo>
                  <a:pt x="15208" y="16546"/>
                </a:lnTo>
                <a:lnTo>
                  <a:pt x="15062" y="16400"/>
                </a:lnTo>
                <a:lnTo>
                  <a:pt x="14770" y="16132"/>
                </a:lnTo>
                <a:lnTo>
                  <a:pt x="14016" y="15524"/>
                </a:lnTo>
                <a:lnTo>
                  <a:pt x="13626" y="15159"/>
                </a:lnTo>
                <a:lnTo>
                  <a:pt x="13261" y="14770"/>
                </a:lnTo>
                <a:lnTo>
                  <a:pt x="12556" y="14016"/>
                </a:lnTo>
                <a:lnTo>
                  <a:pt x="12312" y="13772"/>
                </a:lnTo>
                <a:lnTo>
                  <a:pt x="12045" y="13553"/>
                </a:lnTo>
                <a:lnTo>
                  <a:pt x="11485" y="13140"/>
                </a:lnTo>
                <a:lnTo>
                  <a:pt x="11217" y="12921"/>
                </a:lnTo>
                <a:lnTo>
                  <a:pt x="10950" y="12677"/>
                </a:lnTo>
                <a:lnTo>
                  <a:pt x="10707" y="12434"/>
                </a:lnTo>
                <a:lnTo>
                  <a:pt x="10512" y="12166"/>
                </a:lnTo>
                <a:lnTo>
                  <a:pt x="10828" y="11899"/>
                </a:lnTo>
                <a:lnTo>
                  <a:pt x="11144" y="11607"/>
                </a:lnTo>
                <a:lnTo>
                  <a:pt x="11436" y="11315"/>
                </a:lnTo>
                <a:lnTo>
                  <a:pt x="11704" y="10998"/>
                </a:lnTo>
                <a:close/>
                <a:moveTo>
                  <a:pt x="6400" y="0"/>
                </a:moveTo>
                <a:lnTo>
                  <a:pt x="5791" y="73"/>
                </a:lnTo>
                <a:lnTo>
                  <a:pt x="5183" y="170"/>
                </a:lnTo>
                <a:lnTo>
                  <a:pt x="4891" y="243"/>
                </a:lnTo>
                <a:lnTo>
                  <a:pt x="4599" y="341"/>
                </a:lnTo>
                <a:lnTo>
                  <a:pt x="4258" y="462"/>
                </a:lnTo>
                <a:lnTo>
                  <a:pt x="3918" y="633"/>
                </a:lnTo>
                <a:lnTo>
                  <a:pt x="3601" y="827"/>
                </a:lnTo>
                <a:lnTo>
                  <a:pt x="3285" y="1022"/>
                </a:lnTo>
                <a:lnTo>
                  <a:pt x="2969" y="1241"/>
                </a:lnTo>
                <a:lnTo>
                  <a:pt x="2677" y="1484"/>
                </a:lnTo>
                <a:lnTo>
                  <a:pt x="2117" y="1971"/>
                </a:lnTo>
                <a:lnTo>
                  <a:pt x="1850" y="2239"/>
                </a:lnTo>
                <a:lnTo>
                  <a:pt x="1606" y="2506"/>
                </a:lnTo>
                <a:lnTo>
                  <a:pt x="1363" y="2798"/>
                </a:lnTo>
                <a:lnTo>
                  <a:pt x="1168" y="3066"/>
                </a:lnTo>
                <a:lnTo>
                  <a:pt x="949" y="3382"/>
                </a:lnTo>
                <a:lnTo>
                  <a:pt x="779" y="3699"/>
                </a:lnTo>
                <a:lnTo>
                  <a:pt x="609" y="4015"/>
                </a:lnTo>
                <a:lnTo>
                  <a:pt x="463" y="4331"/>
                </a:lnTo>
                <a:lnTo>
                  <a:pt x="341" y="4672"/>
                </a:lnTo>
                <a:lnTo>
                  <a:pt x="244" y="5013"/>
                </a:lnTo>
                <a:lnTo>
                  <a:pt x="146" y="5353"/>
                </a:lnTo>
                <a:lnTo>
                  <a:pt x="73" y="5718"/>
                </a:lnTo>
                <a:lnTo>
                  <a:pt x="25" y="6083"/>
                </a:lnTo>
                <a:lnTo>
                  <a:pt x="0" y="6448"/>
                </a:lnTo>
                <a:lnTo>
                  <a:pt x="0" y="6813"/>
                </a:lnTo>
                <a:lnTo>
                  <a:pt x="0" y="7203"/>
                </a:lnTo>
                <a:lnTo>
                  <a:pt x="25" y="7592"/>
                </a:lnTo>
                <a:lnTo>
                  <a:pt x="98" y="7957"/>
                </a:lnTo>
                <a:lnTo>
                  <a:pt x="171" y="8346"/>
                </a:lnTo>
                <a:lnTo>
                  <a:pt x="268" y="8711"/>
                </a:lnTo>
                <a:lnTo>
                  <a:pt x="390" y="9076"/>
                </a:lnTo>
                <a:lnTo>
                  <a:pt x="560" y="9441"/>
                </a:lnTo>
                <a:lnTo>
                  <a:pt x="730" y="9782"/>
                </a:lnTo>
                <a:lnTo>
                  <a:pt x="925" y="10122"/>
                </a:lnTo>
                <a:lnTo>
                  <a:pt x="1168" y="10463"/>
                </a:lnTo>
                <a:lnTo>
                  <a:pt x="1436" y="10804"/>
                </a:lnTo>
                <a:lnTo>
                  <a:pt x="1704" y="11096"/>
                </a:lnTo>
                <a:lnTo>
                  <a:pt x="1996" y="11363"/>
                </a:lnTo>
                <a:lnTo>
                  <a:pt x="2312" y="11631"/>
                </a:lnTo>
                <a:lnTo>
                  <a:pt x="2628" y="11874"/>
                </a:lnTo>
                <a:lnTo>
                  <a:pt x="2969" y="12093"/>
                </a:lnTo>
                <a:lnTo>
                  <a:pt x="3334" y="12312"/>
                </a:lnTo>
                <a:lnTo>
                  <a:pt x="3747" y="12531"/>
                </a:lnTo>
                <a:lnTo>
                  <a:pt x="4161" y="12726"/>
                </a:lnTo>
                <a:lnTo>
                  <a:pt x="4599" y="12896"/>
                </a:lnTo>
                <a:lnTo>
                  <a:pt x="5037" y="13042"/>
                </a:lnTo>
                <a:lnTo>
                  <a:pt x="5499" y="13164"/>
                </a:lnTo>
                <a:lnTo>
                  <a:pt x="5937" y="13261"/>
                </a:lnTo>
                <a:lnTo>
                  <a:pt x="6400" y="13334"/>
                </a:lnTo>
                <a:lnTo>
                  <a:pt x="6862" y="13383"/>
                </a:lnTo>
                <a:lnTo>
                  <a:pt x="7324" y="13383"/>
                </a:lnTo>
                <a:lnTo>
                  <a:pt x="7787" y="13334"/>
                </a:lnTo>
                <a:lnTo>
                  <a:pt x="8225" y="13261"/>
                </a:lnTo>
                <a:lnTo>
                  <a:pt x="8638" y="13140"/>
                </a:lnTo>
                <a:lnTo>
                  <a:pt x="9076" y="12994"/>
                </a:lnTo>
                <a:lnTo>
                  <a:pt x="9466" y="12799"/>
                </a:lnTo>
                <a:lnTo>
                  <a:pt x="9879" y="12580"/>
                </a:lnTo>
                <a:lnTo>
                  <a:pt x="10269" y="12337"/>
                </a:lnTo>
                <a:lnTo>
                  <a:pt x="10293" y="12458"/>
                </a:lnTo>
                <a:lnTo>
                  <a:pt x="10317" y="12580"/>
                </a:lnTo>
                <a:lnTo>
                  <a:pt x="10390" y="12677"/>
                </a:lnTo>
                <a:lnTo>
                  <a:pt x="10463" y="12775"/>
                </a:lnTo>
                <a:lnTo>
                  <a:pt x="10658" y="12969"/>
                </a:lnTo>
                <a:lnTo>
                  <a:pt x="10828" y="13140"/>
                </a:lnTo>
                <a:lnTo>
                  <a:pt x="11120" y="13383"/>
                </a:lnTo>
                <a:lnTo>
                  <a:pt x="11412" y="13602"/>
                </a:lnTo>
                <a:lnTo>
                  <a:pt x="11704" y="13845"/>
                </a:lnTo>
                <a:lnTo>
                  <a:pt x="11972" y="14089"/>
                </a:lnTo>
                <a:lnTo>
                  <a:pt x="12385" y="14502"/>
                </a:lnTo>
                <a:lnTo>
                  <a:pt x="12775" y="14916"/>
                </a:lnTo>
                <a:lnTo>
                  <a:pt x="13164" y="15330"/>
                </a:lnTo>
                <a:lnTo>
                  <a:pt x="13553" y="15743"/>
                </a:lnTo>
                <a:lnTo>
                  <a:pt x="13772" y="15938"/>
                </a:lnTo>
                <a:lnTo>
                  <a:pt x="13991" y="16132"/>
                </a:lnTo>
                <a:lnTo>
                  <a:pt x="14429" y="16473"/>
                </a:lnTo>
                <a:lnTo>
                  <a:pt x="14770" y="16789"/>
                </a:lnTo>
                <a:lnTo>
                  <a:pt x="14916" y="16935"/>
                </a:lnTo>
                <a:lnTo>
                  <a:pt x="15111" y="17081"/>
                </a:lnTo>
                <a:lnTo>
                  <a:pt x="15184" y="17106"/>
                </a:lnTo>
                <a:lnTo>
                  <a:pt x="15232" y="17154"/>
                </a:lnTo>
                <a:lnTo>
                  <a:pt x="15305" y="17179"/>
                </a:lnTo>
                <a:lnTo>
                  <a:pt x="15451" y="17227"/>
                </a:lnTo>
                <a:lnTo>
                  <a:pt x="15646" y="17203"/>
                </a:lnTo>
                <a:lnTo>
                  <a:pt x="15841" y="17179"/>
                </a:lnTo>
                <a:lnTo>
                  <a:pt x="16035" y="17106"/>
                </a:lnTo>
                <a:lnTo>
                  <a:pt x="16230" y="17033"/>
                </a:lnTo>
                <a:lnTo>
                  <a:pt x="16498" y="16911"/>
                </a:lnTo>
                <a:lnTo>
                  <a:pt x="16644" y="16814"/>
                </a:lnTo>
                <a:lnTo>
                  <a:pt x="16790" y="16668"/>
                </a:lnTo>
                <a:lnTo>
                  <a:pt x="16911" y="16497"/>
                </a:lnTo>
                <a:lnTo>
                  <a:pt x="17009" y="16327"/>
                </a:lnTo>
                <a:lnTo>
                  <a:pt x="17057" y="16132"/>
                </a:lnTo>
                <a:lnTo>
                  <a:pt x="17082" y="15938"/>
                </a:lnTo>
                <a:lnTo>
                  <a:pt x="17057" y="15840"/>
                </a:lnTo>
                <a:lnTo>
                  <a:pt x="17033" y="15767"/>
                </a:lnTo>
                <a:lnTo>
                  <a:pt x="17009" y="15670"/>
                </a:lnTo>
                <a:lnTo>
                  <a:pt x="16936" y="15597"/>
                </a:lnTo>
                <a:lnTo>
                  <a:pt x="16887" y="15549"/>
                </a:lnTo>
                <a:lnTo>
                  <a:pt x="15500" y="14137"/>
                </a:lnTo>
                <a:lnTo>
                  <a:pt x="14819" y="13432"/>
                </a:lnTo>
                <a:lnTo>
                  <a:pt x="14089" y="12750"/>
                </a:lnTo>
                <a:lnTo>
                  <a:pt x="13772" y="12458"/>
                </a:lnTo>
                <a:lnTo>
                  <a:pt x="13432" y="12166"/>
                </a:lnTo>
                <a:lnTo>
                  <a:pt x="13091" y="11899"/>
                </a:lnTo>
                <a:lnTo>
                  <a:pt x="12775" y="11582"/>
                </a:lnTo>
                <a:lnTo>
                  <a:pt x="12580" y="11363"/>
                </a:lnTo>
                <a:lnTo>
                  <a:pt x="12385" y="11120"/>
                </a:lnTo>
                <a:lnTo>
                  <a:pt x="12166" y="10901"/>
                </a:lnTo>
                <a:lnTo>
                  <a:pt x="12045" y="10804"/>
                </a:lnTo>
                <a:lnTo>
                  <a:pt x="11923" y="10706"/>
                </a:lnTo>
                <a:lnTo>
                  <a:pt x="12191" y="10317"/>
                </a:lnTo>
                <a:lnTo>
                  <a:pt x="12434" y="9928"/>
                </a:lnTo>
                <a:lnTo>
                  <a:pt x="12629" y="9490"/>
                </a:lnTo>
                <a:lnTo>
                  <a:pt x="12823" y="9076"/>
                </a:lnTo>
                <a:lnTo>
                  <a:pt x="12969" y="8614"/>
                </a:lnTo>
                <a:lnTo>
                  <a:pt x="13091" y="8176"/>
                </a:lnTo>
                <a:lnTo>
                  <a:pt x="13188" y="7713"/>
                </a:lnTo>
                <a:lnTo>
                  <a:pt x="13261" y="7251"/>
                </a:lnTo>
                <a:lnTo>
                  <a:pt x="13310" y="6765"/>
                </a:lnTo>
                <a:lnTo>
                  <a:pt x="13310" y="6302"/>
                </a:lnTo>
                <a:lnTo>
                  <a:pt x="13286" y="5840"/>
                </a:lnTo>
                <a:lnTo>
                  <a:pt x="13237" y="5378"/>
                </a:lnTo>
                <a:lnTo>
                  <a:pt x="13164" y="4891"/>
                </a:lnTo>
                <a:lnTo>
                  <a:pt x="13042" y="4453"/>
                </a:lnTo>
                <a:lnTo>
                  <a:pt x="12896" y="3991"/>
                </a:lnTo>
                <a:lnTo>
                  <a:pt x="12702" y="3553"/>
                </a:lnTo>
                <a:lnTo>
                  <a:pt x="12580" y="3285"/>
                </a:lnTo>
                <a:lnTo>
                  <a:pt x="12434" y="3042"/>
                </a:lnTo>
                <a:lnTo>
                  <a:pt x="12288" y="2798"/>
                </a:lnTo>
                <a:lnTo>
                  <a:pt x="12118" y="2579"/>
                </a:lnTo>
                <a:lnTo>
                  <a:pt x="11753" y="2141"/>
                </a:lnTo>
                <a:lnTo>
                  <a:pt x="11339" y="1728"/>
                </a:lnTo>
                <a:lnTo>
                  <a:pt x="10901" y="1363"/>
                </a:lnTo>
                <a:lnTo>
                  <a:pt x="10415" y="1046"/>
                </a:lnTo>
                <a:lnTo>
                  <a:pt x="9904" y="754"/>
                </a:lnTo>
                <a:lnTo>
                  <a:pt x="9368" y="511"/>
                </a:lnTo>
                <a:lnTo>
                  <a:pt x="8784" y="316"/>
                </a:lnTo>
                <a:lnTo>
                  <a:pt x="8225" y="170"/>
                </a:lnTo>
                <a:lnTo>
                  <a:pt x="7616" y="73"/>
                </a:lnTo>
                <a:lnTo>
                  <a:pt x="700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552327" y="3853980"/>
            <a:ext cx="7178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What do you want the reality to be?</a:t>
            </a:r>
            <a:endParaRPr lang="en-US" sz="1800" dirty="0" smtClean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en-US" sz="1800" dirty="0" smtClean="0">
                <a:solidFill>
                  <a:schemeClr val="tx1"/>
                </a:solidFill>
                <a:latin typeface="+mn-lt"/>
              </a:rPr>
              <a:t>What is the actual reality?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360031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790008" y="717964"/>
            <a:ext cx="91560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CA" sz="3200" dirty="0" smtClean="0"/>
              <a:t>3 </a:t>
            </a:r>
            <a:r>
              <a:rPr lang="en-CA" sz="3200" dirty="0" smtClean="0">
                <a:latin typeface="+mj-lt"/>
              </a:rPr>
              <a:t>empathy</a:t>
            </a:r>
            <a:endParaRPr lang="en" sz="3200" dirty="0">
              <a:latin typeface="+mj-lt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5368008" y="1755931"/>
            <a:ext cx="3319694" cy="2503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CA" dirty="0" smtClean="0"/>
              <a:t>pause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CA" dirty="0" smtClean="0"/>
              <a:t>present tense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CA" dirty="0" smtClean="0"/>
              <a:t>service (not about you!)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CA" dirty="0" smtClean="0"/>
              <a:t>don’t fix (yet)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CA" dirty="0"/>
              <a:t>o</a:t>
            </a:r>
            <a:r>
              <a:rPr lang="en-CA" dirty="0" smtClean="0"/>
              <a:t>pen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CA" dirty="0"/>
              <a:t>o</a:t>
            </a:r>
            <a:r>
              <a:rPr lang="en-CA" dirty="0" smtClean="0"/>
              <a:t>bserve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CA" dirty="0" smtClean="0"/>
              <a:t>ask</a:t>
            </a:r>
          </a:p>
          <a:p>
            <a:pPr marL="457200" indent="-228600"/>
            <a:r>
              <a:rPr lang="en-CA" dirty="0"/>
              <a:t>e</a:t>
            </a:r>
            <a:r>
              <a:rPr lang="en-CA" dirty="0" smtClean="0"/>
              <a:t>cho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CA" dirty="0"/>
              <a:t>m</a:t>
            </a:r>
            <a:r>
              <a:rPr lang="en-CA" dirty="0" smtClean="0"/>
              <a:t>irror.</a:t>
            </a:r>
          </a:p>
          <a:p>
            <a:pPr marL="457200" lvl="0" indent="-228600" rtl="0">
              <a:spcBef>
                <a:spcPts val="0"/>
              </a:spcBef>
            </a:pPr>
            <a:endParaRPr lang="en-CA" dirty="0" smtClean="0"/>
          </a:p>
        </p:txBody>
      </p:sp>
      <p:sp>
        <p:nvSpPr>
          <p:cNvPr id="85" name="Shape 85"/>
          <p:cNvSpPr/>
          <p:nvPr/>
        </p:nvSpPr>
        <p:spPr>
          <a:xfrm>
            <a:off x="6512853" y="354032"/>
            <a:ext cx="788694" cy="805192"/>
          </a:xfrm>
          <a:custGeom>
            <a:avLst/>
            <a:gdLst/>
            <a:ahLst/>
            <a:cxnLst/>
            <a:rect l="0" t="0" r="0" b="0"/>
            <a:pathLst>
              <a:path w="67641" h="69056" extrusionOk="0">
                <a:moveTo>
                  <a:pt x="49622" y="2736"/>
                </a:moveTo>
                <a:lnTo>
                  <a:pt x="49622" y="2736"/>
                </a:lnTo>
                <a:lnTo>
                  <a:pt x="49622" y="2736"/>
                </a:lnTo>
                <a:close/>
                <a:moveTo>
                  <a:pt x="59622" y="55565"/>
                </a:moveTo>
                <a:lnTo>
                  <a:pt x="59622" y="55565"/>
                </a:lnTo>
                <a:lnTo>
                  <a:pt x="59622" y="55565"/>
                </a:lnTo>
                <a:close/>
                <a:moveTo>
                  <a:pt x="35471" y="0"/>
                </a:moveTo>
                <a:lnTo>
                  <a:pt x="34433" y="95"/>
                </a:lnTo>
                <a:lnTo>
                  <a:pt x="33584" y="189"/>
                </a:lnTo>
                <a:lnTo>
                  <a:pt x="32735" y="378"/>
                </a:lnTo>
                <a:lnTo>
                  <a:pt x="32169" y="566"/>
                </a:lnTo>
                <a:lnTo>
                  <a:pt x="31509" y="472"/>
                </a:lnTo>
                <a:lnTo>
                  <a:pt x="30754" y="472"/>
                </a:lnTo>
                <a:lnTo>
                  <a:pt x="29339" y="566"/>
                </a:lnTo>
                <a:lnTo>
                  <a:pt x="27830" y="849"/>
                </a:lnTo>
                <a:lnTo>
                  <a:pt x="26320" y="1321"/>
                </a:lnTo>
                <a:lnTo>
                  <a:pt x="24811" y="1981"/>
                </a:lnTo>
                <a:lnTo>
                  <a:pt x="23207" y="2736"/>
                </a:lnTo>
                <a:lnTo>
                  <a:pt x="21698" y="3585"/>
                </a:lnTo>
                <a:lnTo>
                  <a:pt x="20188" y="4623"/>
                </a:lnTo>
                <a:lnTo>
                  <a:pt x="18679" y="5661"/>
                </a:lnTo>
                <a:lnTo>
                  <a:pt x="17170" y="6793"/>
                </a:lnTo>
                <a:lnTo>
                  <a:pt x="15754" y="8019"/>
                </a:lnTo>
                <a:lnTo>
                  <a:pt x="14434" y="9151"/>
                </a:lnTo>
                <a:lnTo>
                  <a:pt x="11981" y="11510"/>
                </a:lnTo>
                <a:lnTo>
                  <a:pt x="10000" y="13774"/>
                </a:lnTo>
                <a:lnTo>
                  <a:pt x="7736" y="16981"/>
                </a:lnTo>
                <a:lnTo>
                  <a:pt x="8019" y="16321"/>
                </a:lnTo>
                <a:lnTo>
                  <a:pt x="8302" y="15660"/>
                </a:lnTo>
                <a:lnTo>
                  <a:pt x="7736" y="16604"/>
                </a:lnTo>
                <a:lnTo>
                  <a:pt x="7075" y="17642"/>
                </a:lnTo>
                <a:lnTo>
                  <a:pt x="7170" y="17830"/>
                </a:lnTo>
                <a:lnTo>
                  <a:pt x="6509" y="18868"/>
                </a:lnTo>
                <a:lnTo>
                  <a:pt x="7075" y="17359"/>
                </a:lnTo>
                <a:lnTo>
                  <a:pt x="6132" y="19057"/>
                </a:lnTo>
                <a:lnTo>
                  <a:pt x="5189" y="20849"/>
                </a:lnTo>
                <a:lnTo>
                  <a:pt x="4434" y="22736"/>
                </a:lnTo>
                <a:lnTo>
                  <a:pt x="3679" y="24622"/>
                </a:lnTo>
                <a:lnTo>
                  <a:pt x="2453" y="28490"/>
                </a:lnTo>
                <a:lnTo>
                  <a:pt x="1321" y="32169"/>
                </a:lnTo>
                <a:lnTo>
                  <a:pt x="1509" y="32264"/>
                </a:lnTo>
                <a:lnTo>
                  <a:pt x="1604" y="32453"/>
                </a:lnTo>
                <a:lnTo>
                  <a:pt x="1604" y="32641"/>
                </a:lnTo>
                <a:lnTo>
                  <a:pt x="1509" y="32924"/>
                </a:lnTo>
                <a:lnTo>
                  <a:pt x="1226" y="33396"/>
                </a:lnTo>
                <a:lnTo>
                  <a:pt x="1038" y="33585"/>
                </a:lnTo>
                <a:lnTo>
                  <a:pt x="1038" y="33773"/>
                </a:lnTo>
                <a:lnTo>
                  <a:pt x="1038" y="35000"/>
                </a:lnTo>
                <a:lnTo>
                  <a:pt x="849" y="36132"/>
                </a:lnTo>
                <a:lnTo>
                  <a:pt x="660" y="37358"/>
                </a:lnTo>
                <a:lnTo>
                  <a:pt x="472" y="38867"/>
                </a:lnTo>
                <a:lnTo>
                  <a:pt x="283" y="38301"/>
                </a:lnTo>
                <a:lnTo>
                  <a:pt x="94" y="39811"/>
                </a:lnTo>
                <a:lnTo>
                  <a:pt x="0" y="41509"/>
                </a:lnTo>
                <a:lnTo>
                  <a:pt x="94" y="43301"/>
                </a:lnTo>
                <a:lnTo>
                  <a:pt x="283" y="44056"/>
                </a:lnTo>
                <a:lnTo>
                  <a:pt x="472" y="44622"/>
                </a:lnTo>
                <a:lnTo>
                  <a:pt x="566" y="45660"/>
                </a:lnTo>
                <a:lnTo>
                  <a:pt x="755" y="46792"/>
                </a:lnTo>
                <a:lnTo>
                  <a:pt x="1226" y="48962"/>
                </a:lnTo>
                <a:lnTo>
                  <a:pt x="1981" y="51037"/>
                </a:lnTo>
                <a:lnTo>
                  <a:pt x="2924" y="53112"/>
                </a:lnTo>
                <a:lnTo>
                  <a:pt x="4057" y="55094"/>
                </a:lnTo>
                <a:lnTo>
                  <a:pt x="5283" y="56980"/>
                </a:lnTo>
                <a:lnTo>
                  <a:pt x="6698" y="58678"/>
                </a:lnTo>
                <a:lnTo>
                  <a:pt x="8113" y="60282"/>
                </a:lnTo>
                <a:lnTo>
                  <a:pt x="9056" y="61131"/>
                </a:lnTo>
                <a:lnTo>
                  <a:pt x="10000" y="61980"/>
                </a:lnTo>
                <a:lnTo>
                  <a:pt x="11038" y="62829"/>
                </a:lnTo>
                <a:lnTo>
                  <a:pt x="12075" y="63584"/>
                </a:lnTo>
                <a:lnTo>
                  <a:pt x="14339" y="64905"/>
                </a:lnTo>
                <a:lnTo>
                  <a:pt x="16604" y="66131"/>
                </a:lnTo>
                <a:lnTo>
                  <a:pt x="19056" y="67169"/>
                </a:lnTo>
                <a:lnTo>
                  <a:pt x="21509" y="67923"/>
                </a:lnTo>
                <a:lnTo>
                  <a:pt x="24056" y="68584"/>
                </a:lnTo>
                <a:lnTo>
                  <a:pt x="26603" y="69055"/>
                </a:lnTo>
                <a:lnTo>
                  <a:pt x="27830" y="69055"/>
                </a:lnTo>
                <a:lnTo>
                  <a:pt x="30188" y="68867"/>
                </a:lnTo>
                <a:lnTo>
                  <a:pt x="33113" y="68678"/>
                </a:lnTo>
                <a:lnTo>
                  <a:pt x="36509" y="68301"/>
                </a:lnTo>
                <a:lnTo>
                  <a:pt x="39811" y="67923"/>
                </a:lnTo>
                <a:lnTo>
                  <a:pt x="42735" y="67452"/>
                </a:lnTo>
                <a:lnTo>
                  <a:pt x="44905" y="66980"/>
                </a:lnTo>
                <a:lnTo>
                  <a:pt x="45565" y="66791"/>
                </a:lnTo>
                <a:lnTo>
                  <a:pt x="45943" y="66508"/>
                </a:lnTo>
                <a:lnTo>
                  <a:pt x="47358" y="65942"/>
                </a:lnTo>
                <a:lnTo>
                  <a:pt x="48018" y="65565"/>
                </a:lnTo>
                <a:lnTo>
                  <a:pt x="48678" y="65188"/>
                </a:lnTo>
                <a:lnTo>
                  <a:pt x="47924" y="65471"/>
                </a:lnTo>
                <a:lnTo>
                  <a:pt x="51509" y="62924"/>
                </a:lnTo>
                <a:lnTo>
                  <a:pt x="53301" y="61508"/>
                </a:lnTo>
                <a:lnTo>
                  <a:pt x="55093" y="59905"/>
                </a:lnTo>
                <a:lnTo>
                  <a:pt x="55093" y="59905"/>
                </a:lnTo>
                <a:lnTo>
                  <a:pt x="54810" y="60376"/>
                </a:lnTo>
                <a:lnTo>
                  <a:pt x="54339" y="60754"/>
                </a:lnTo>
                <a:lnTo>
                  <a:pt x="55376" y="59999"/>
                </a:lnTo>
                <a:lnTo>
                  <a:pt x="56320" y="59056"/>
                </a:lnTo>
                <a:lnTo>
                  <a:pt x="57075" y="58395"/>
                </a:lnTo>
                <a:lnTo>
                  <a:pt x="57169" y="58207"/>
                </a:lnTo>
                <a:lnTo>
                  <a:pt x="57075" y="58207"/>
                </a:lnTo>
                <a:lnTo>
                  <a:pt x="57924" y="57546"/>
                </a:lnTo>
                <a:lnTo>
                  <a:pt x="58678" y="56697"/>
                </a:lnTo>
                <a:lnTo>
                  <a:pt x="59339" y="55754"/>
                </a:lnTo>
                <a:lnTo>
                  <a:pt x="59905" y="54905"/>
                </a:lnTo>
                <a:lnTo>
                  <a:pt x="59716" y="54999"/>
                </a:lnTo>
                <a:lnTo>
                  <a:pt x="59622" y="54999"/>
                </a:lnTo>
                <a:lnTo>
                  <a:pt x="59810" y="54622"/>
                </a:lnTo>
                <a:lnTo>
                  <a:pt x="59150" y="55565"/>
                </a:lnTo>
                <a:lnTo>
                  <a:pt x="59527" y="55094"/>
                </a:lnTo>
                <a:lnTo>
                  <a:pt x="59433" y="55377"/>
                </a:lnTo>
                <a:lnTo>
                  <a:pt x="58867" y="56037"/>
                </a:lnTo>
                <a:lnTo>
                  <a:pt x="59056" y="55660"/>
                </a:lnTo>
                <a:lnTo>
                  <a:pt x="59056" y="55660"/>
                </a:lnTo>
                <a:lnTo>
                  <a:pt x="58678" y="56037"/>
                </a:lnTo>
                <a:lnTo>
                  <a:pt x="59810" y="54339"/>
                </a:lnTo>
                <a:lnTo>
                  <a:pt x="60282" y="53490"/>
                </a:lnTo>
                <a:lnTo>
                  <a:pt x="60282" y="53301"/>
                </a:lnTo>
                <a:lnTo>
                  <a:pt x="60188" y="53395"/>
                </a:lnTo>
                <a:lnTo>
                  <a:pt x="60188" y="53395"/>
                </a:lnTo>
                <a:lnTo>
                  <a:pt x="60565" y="52924"/>
                </a:lnTo>
                <a:lnTo>
                  <a:pt x="61037" y="52452"/>
                </a:lnTo>
                <a:lnTo>
                  <a:pt x="61886" y="51509"/>
                </a:lnTo>
                <a:lnTo>
                  <a:pt x="61508" y="52452"/>
                </a:lnTo>
                <a:lnTo>
                  <a:pt x="60848" y="53584"/>
                </a:lnTo>
                <a:lnTo>
                  <a:pt x="59622" y="55565"/>
                </a:lnTo>
                <a:lnTo>
                  <a:pt x="60376" y="54528"/>
                </a:lnTo>
                <a:lnTo>
                  <a:pt x="60942" y="53678"/>
                </a:lnTo>
                <a:lnTo>
                  <a:pt x="61980" y="51792"/>
                </a:lnTo>
                <a:lnTo>
                  <a:pt x="61886" y="51886"/>
                </a:lnTo>
                <a:lnTo>
                  <a:pt x="61886" y="51697"/>
                </a:lnTo>
                <a:lnTo>
                  <a:pt x="62169" y="51037"/>
                </a:lnTo>
                <a:lnTo>
                  <a:pt x="62735" y="49999"/>
                </a:lnTo>
                <a:lnTo>
                  <a:pt x="61508" y="51603"/>
                </a:lnTo>
                <a:lnTo>
                  <a:pt x="61603" y="51037"/>
                </a:lnTo>
                <a:lnTo>
                  <a:pt x="61697" y="50377"/>
                </a:lnTo>
                <a:lnTo>
                  <a:pt x="62169" y="48962"/>
                </a:lnTo>
                <a:lnTo>
                  <a:pt x="62829" y="47358"/>
                </a:lnTo>
                <a:lnTo>
                  <a:pt x="63678" y="45565"/>
                </a:lnTo>
                <a:lnTo>
                  <a:pt x="65376" y="42169"/>
                </a:lnTo>
                <a:lnTo>
                  <a:pt x="66131" y="40660"/>
                </a:lnTo>
                <a:lnTo>
                  <a:pt x="66697" y="39339"/>
                </a:lnTo>
                <a:lnTo>
                  <a:pt x="66603" y="39528"/>
                </a:lnTo>
                <a:lnTo>
                  <a:pt x="66697" y="39056"/>
                </a:lnTo>
                <a:lnTo>
                  <a:pt x="66791" y="38962"/>
                </a:lnTo>
                <a:lnTo>
                  <a:pt x="66791" y="39056"/>
                </a:lnTo>
                <a:lnTo>
                  <a:pt x="66886" y="38584"/>
                </a:lnTo>
                <a:lnTo>
                  <a:pt x="66791" y="38867"/>
                </a:lnTo>
                <a:lnTo>
                  <a:pt x="66980" y="38207"/>
                </a:lnTo>
                <a:lnTo>
                  <a:pt x="67169" y="37264"/>
                </a:lnTo>
                <a:lnTo>
                  <a:pt x="67263" y="36415"/>
                </a:lnTo>
                <a:lnTo>
                  <a:pt x="67357" y="36509"/>
                </a:lnTo>
                <a:lnTo>
                  <a:pt x="67452" y="36509"/>
                </a:lnTo>
                <a:lnTo>
                  <a:pt x="67546" y="35943"/>
                </a:lnTo>
                <a:lnTo>
                  <a:pt x="67546" y="34811"/>
                </a:lnTo>
                <a:lnTo>
                  <a:pt x="67640" y="31037"/>
                </a:lnTo>
                <a:lnTo>
                  <a:pt x="67640" y="28490"/>
                </a:lnTo>
                <a:lnTo>
                  <a:pt x="67546" y="27736"/>
                </a:lnTo>
                <a:lnTo>
                  <a:pt x="67546" y="27547"/>
                </a:lnTo>
                <a:lnTo>
                  <a:pt x="67452" y="27547"/>
                </a:lnTo>
                <a:lnTo>
                  <a:pt x="67074" y="26792"/>
                </a:lnTo>
                <a:lnTo>
                  <a:pt x="66791" y="25660"/>
                </a:lnTo>
                <a:lnTo>
                  <a:pt x="66508" y="24528"/>
                </a:lnTo>
                <a:lnTo>
                  <a:pt x="66414" y="23585"/>
                </a:lnTo>
                <a:lnTo>
                  <a:pt x="66320" y="23679"/>
                </a:lnTo>
                <a:lnTo>
                  <a:pt x="66320" y="23490"/>
                </a:lnTo>
                <a:lnTo>
                  <a:pt x="65942" y="22924"/>
                </a:lnTo>
                <a:lnTo>
                  <a:pt x="65565" y="22358"/>
                </a:lnTo>
                <a:lnTo>
                  <a:pt x="64527" y="21132"/>
                </a:lnTo>
                <a:lnTo>
                  <a:pt x="63584" y="19906"/>
                </a:lnTo>
                <a:lnTo>
                  <a:pt x="63207" y="19340"/>
                </a:lnTo>
                <a:lnTo>
                  <a:pt x="63018" y="18774"/>
                </a:lnTo>
                <a:lnTo>
                  <a:pt x="63112" y="18962"/>
                </a:lnTo>
                <a:lnTo>
                  <a:pt x="63301" y="19057"/>
                </a:lnTo>
                <a:lnTo>
                  <a:pt x="63301" y="19057"/>
                </a:lnTo>
                <a:lnTo>
                  <a:pt x="63207" y="18868"/>
                </a:lnTo>
                <a:lnTo>
                  <a:pt x="62923" y="18491"/>
                </a:lnTo>
                <a:lnTo>
                  <a:pt x="61980" y="17453"/>
                </a:lnTo>
                <a:lnTo>
                  <a:pt x="61037" y="16509"/>
                </a:lnTo>
                <a:lnTo>
                  <a:pt x="61037" y="16698"/>
                </a:lnTo>
                <a:lnTo>
                  <a:pt x="61037" y="16887"/>
                </a:lnTo>
                <a:lnTo>
                  <a:pt x="60093" y="15943"/>
                </a:lnTo>
                <a:lnTo>
                  <a:pt x="60376" y="16321"/>
                </a:lnTo>
                <a:lnTo>
                  <a:pt x="59527" y="15377"/>
                </a:lnTo>
                <a:lnTo>
                  <a:pt x="59056" y="14906"/>
                </a:lnTo>
                <a:lnTo>
                  <a:pt x="59244" y="14906"/>
                </a:lnTo>
                <a:lnTo>
                  <a:pt x="59905" y="15472"/>
                </a:lnTo>
                <a:lnTo>
                  <a:pt x="59905" y="15472"/>
                </a:lnTo>
                <a:lnTo>
                  <a:pt x="57641" y="13396"/>
                </a:lnTo>
                <a:lnTo>
                  <a:pt x="58112" y="13868"/>
                </a:lnTo>
                <a:lnTo>
                  <a:pt x="56886" y="13019"/>
                </a:lnTo>
                <a:lnTo>
                  <a:pt x="55754" y="12453"/>
                </a:lnTo>
                <a:lnTo>
                  <a:pt x="56603" y="13113"/>
                </a:lnTo>
                <a:lnTo>
                  <a:pt x="57452" y="13774"/>
                </a:lnTo>
                <a:lnTo>
                  <a:pt x="58961" y="15283"/>
                </a:lnTo>
                <a:lnTo>
                  <a:pt x="60376" y="16604"/>
                </a:lnTo>
                <a:lnTo>
                  <a:pt x="61225" y="17264"/>
                </a:lnTo>
                <a:lnTo>
                  <a:pt x="62074" y="17925"/>
                </a:lnTo>
                <a:lnTo>
                  <a:pt x="62074" y="17925"/>
                </a:lnTo>
                <a:lnTo>
                  <a:pt x="61414" y="17547"/>
                </a:lnTo>
                <a:lnTo>
                  <a:pt x="60659" y="16981"/>
                </a:lnTo>
                <a:lnTo>
                  <a:pt x="60754" y="17264"/>
                </a:lnTo>
                <a:lnTo>
                  <a:pt x="60942" y="17642"/>
                </a:lnTo>
                <a:lnTo>
                  <a:pt x="61980" y="19151"/>
                </a:lnTo>
                <a:lnTo>
                  <a:pt x="63301" y="20943"/>
                </a:lnTo>
                <a:lnTo>
                  <a:pt x="63207" y="20943"/>
                </a:lnTo>
                <a:lnTo>
                  <a:pt x="63395" y="21038"/>
                </a:lnTo>
                <a:lnTo>
                  <a:pt x="63490" y="21321"/>
                </a:lnTo>
                <a:lnTo>
                  <a:pt x="63678" y="21604"/>
                </a:lnTo>
                <a:lnTo>
                  <a:pt x="63773" y="21698"/>
                </a:lnTo>
                <a:lnTo>
                  <a:pt x="63584" y="21321"/>
                </a:lnTo>
                <a:lnTo>
                  <a:pt x="63584" y="21321"/>
                </a:lnTo>
                <a:lnTo>
                  <a:pt x="64244" y="22170"/>
                </a:lnTo>
                <a:lnTo>
                  <a:pt x="64716" y="22641"/>
                </a:lnTo>
                <a:lnTo>
                  <a:pt x="64905" y="22830"/>
                </a:lnTo>
                <a:lnTo>
                  <a:pt x="64999" y="22830"/>
                </a:lnTo>
                <a:lnTo>
                  <a:pt x="64999" y="22641"/>
                </a:lnTo>
                <a:lnTo>
                  <a:pt x="64905" y="22358"/>
                </a:lnTo>
                <a:lnTo>
                  <a:pt x="65282" y="23207"/>
                </a:lnTo>
                <a:lnTo>
                  <a:pt x="65565" y="24056"/>
                </a:lnTo>
                <a:lnTo>
                  <a:pt x="66225" y="25943"/>
                </a:lnTo>
                <a:lnTo>
                  <a:pt x="66697" y="27830"/>
                </a:lnTo>
                <a:lnTo>
                  <a:pt x="66886" y="28490"/>
                </a:lnTo>
                <a:lnTo>
                  <a:pt x="66980" y="28868"/>
                </a:lnTo>
                <a:lnTo>
                  <a:pt x="66886" y="28962"/>
                </a:lnTo>
                <a:lnTo>
                  <a:pt x="66697" y="28679"/>
                </a:lnTo>
                <a:lnTo>
                  <a:pt x="66697" y="29245"/>
                </a:lnTo>
                <a:lnTo>
                  <a:pt x="66791" y="29905"/>
                </a:lnTo>
                <a:lnTo>
                  <a:pt x="66886" y="29905"/>
                </a:lnTo>
                <a:lnTo>
                  <a:pt x="66886" y="30094"/>
                </a:lnTo>
                <a:lnTo>
                  <a:pt x="66886" y="30566"/>
                </a:lnTo>
                <a:lnTo>
                  <a:pt x="66697" y="30377"/>
                </a:lnTo>
                <a:lnTo>
                  <a:pt x="66603" y="30188"/>
                </a:lnTo>
                <a:lnTo>
                  <a:pt x="66603" y="30094"/>
                </a:lnTo>
                <a:lnTo>
                  <a:pt x="66697" y="29905"/>
                </a:lnTo>
                <a:lnTo>
                  <a:pt x="66508" y="28679"/>
                </a:lnTo>
                <a:lnTo>
                  <a:pt x="66225" y="27358"/>
                </a:lnTo>
                <a:lnTo>
                  <a:pt x="66603" y="30283"/>
                </a:lnTo>
                <a:lnTo>
                  <a:pt x="66697" y="31792"/>
                </a:lnTo>
                <a:lnTo>
                  <a:pt x="66697" y="33302"/>
                </a:lnTo>
                <a:lnTo>
                  <a:pt x="66603" y="34717"/>
                </a:lnTo>
                <a:lnTo>
                  <a:pt x="66414" y="36226"/>
                </a:lnTo>
                <a:lnTo>
                  <a:pt x="66131" y="37547"/>
                </a:lnTo>
                <a:lnTo>
                  <a:pt x="65659" y="38962"/>
                </a:lnTo>
                <a:lnTo>
                  <a:pt x="65848" y="38584"/>
                </a:lnTo>
                <a:lnTo>
                  <a:pt x="65942" y="38584"/>
                </a:lnTo>
                <a:lnTo>
                  <a:pt x="65848" y="39245"/>
                </a:lnTo>
                <a:lnTo>
                  <a:pt x="65565" y="40188"/>
                </a:lnTo>
                <a:lnTo>
                  <a:pt x="65471" y="40471"/>
                </a:lnTo>
                <a:lnTo>
                  <a:pt x="65282" y="40660"/>
                </a:lnTo>
                <a:lnTo>
                  <a:pt x="65282" y="40566"/>
                </a:lnTo>
                <a:lnTo>
                  <a:pt x="65093" y="41132"/>
                </a:lnTo>
                <a:lnTo>
                  <a:pt x="64433" y="43018"/>
                </a:lnTo>
                <a:lnTo>
                  <a:pt x="63678" y="45282"/>
                </a:lnTo>
                <a:lnTo>
                  <a:pt x="62735" y="47264"/>
                </a:lnTo>
                <a:lnTo>
                  <a:pt x="61697" y="49056"/>
                </a:lnTo>
                <a:lnTo>
                  <a:pt x="60659" y="50943"/>
                </a:lnTo>
                <a:lnTo>
                  <a:pt x="59433" y="52735"/>
                </a:lnTo>
                <a:lnTo>
                  <a:pt x="58207" y="54433"/>
                </a:lnTo>
                <a:lnTo>
                  <a:pt x="56886" y="56037"/>
                </a:lnTo>
                <a:lnTo>
                  <a:pt x="55376" y="57641"/>
                </a:lnTo>
                <a:lnTo>
                  <a:pt x="53867" y="59150"/>
                </a:lnTo>
                <a:lnTo>
                  <a:pt x="52169" y="60376"/>
                </a:lnTo>
                <a:lnTo>
                  <a:pt x="48961" y="62452"/>
                </a:lnTo>
                <a:lnTo>
                  <a:pt x="44528" y="65282"/>
                </a:lnTo>
                <a:lnTo>
                  <a:pt x="44622" y="65188"/>
                </a:lnTo>
                <a:lnTo>
                  <a:pt x="44716" y="65093"/>
                </a:lnTo>
                <a:lnTo>
                  <a:pt x="45094" y="64810"/>
                </a:lnTo>
                <a:lnTo>
                  <a:pt x="45660" y="64527"/>
                </a:lnTo>
                <a:lnTo>
                  <a:pt x="43867" y="65376"/>
                </a:lnTo>
                <a:lnTo>
                  <a:pt x="43113" y="65754"/>
                </a:lnTo>
                <a:lnTo>
                  <a:pt x="42924" y="65754"/>
                </a:lnTo>
                <a:lnTo>
                  <a:pt x="43113" y="65659"/>
                </a:lnTo>
                <a:lnTo>
                  <a:pt x="41603" y="66037"/>
                </a:lnTo>
                <a:lnTo>
                  <a:pt x="39999" y="66320"/>
                </a:lnTo>
                <a:lnTo>
                  <a:pt x="38396" y="66508"/>
                </a:lnTo>
                <a:lnTo>
                  <a:pt x="36792" y="66697"/>
                </a:lnTo>
                <a:lnTo>
                  <a:pt x="33584" y="66980"/>
                </a:lnTo>
                <a:lnTo>
                  <a:pt x="32169" y="67169"/>
                </a:lnTo>
                <a:lnTo>
                  <a:pt x="30754" y="67357"/>
                </a:lnTo>
                <a:lnTo>
                  <a:pt x="30094" y="67357"/>
                </a:lnTo>
                <a:lnTo>
                  <a:pt x="29339" y="67263"/>
                </a:lnTo>
                <a:lnTo>
                  <a:pt x="27830" y="66886"/>
                </a:lnTo>
                <a:lnTo>
                  <a:pt x="26415" y="66508"/>
                </a:lnTo>
                <a:lnTo>
                  <a:pt x="25754" y="66414"/>
                </a:lnTo>
                <a:lnTo>
                  <a:pt x="25094" y="66414"/>
                </a:lnTo>
                <a:lnTo>
                  <a:pt x="25566" y="66980"/>
                </a:lnTo>
                <a:lnTo>
                  <a:pt x="25471" y="67074"/>
                </a:lnTo>
                <a:lnTo>
                  <a:pt x="25188" y="66980"/>
                </a:lnTo>
                <a:lnTo>
                  <a:pt x="24339" y="66791"/>
                </a:lnTo>
                <a:lnTo>
                  <a:pt x="23773" y="66508"/>
                </a:lnTo>
                <a:lnTo>
                  <a:pt x="24245" y="66414"/>
                </a:lnTo>
                <a:lnTo>
                  <a:pt x="24717" y="66603"/>
                </a:lnTo>
                <a:lnTo>
                  <a:pt x="24811" y="66414"/>
                </a:lnTo>
                <a:lnTo>
                  <a:pt x="24811" y="66320"/>
                </a:lnTo>
                <a:lnTo>
                  <a:pt x="24717" y="66225"/>
                </a:lnTo>
                <a:lnTo>
                  <a:pt x="24528" y="66131"/>
                </a:lnTo>
                <a:lnTo>
                  <a:pt x="24151" y="66225"/>
                </a:lnTo>
                <a:lnTo>
                  <a:pt x="23679" y="66320"/>
                </a:lnTo>
                <a:lnTo>
                  <a:pt x="23018" y="66414"/>
                </a:lnTo>
                <a:lnTo>
                  <a:pt x="23490" y="66225"/>
                </a:lnTo>
                <a:lnTo>
                  <a:pt x="22075" y="65942"/>
                </a:lnTo>
                <a:lnTo>
                  <a:pt x="20943" y="65659"/>
                </a:lnTo>
                <a:lnTo>
                  <a:pt x="20000" y="65282"/>
                </a:lnTo>
                <a:lnTo>
                  <a:pt x="19056" y="64810"/>
                </a:lnTo>
                <a:lnTo>
                  <a:pt x="19056" y="64810"/>
                </a:lnTo>
                <a:lnTo>
                  <a:pt x="19717" y="64999"/>
                </a:lnTo>
                <a:lnTo>
                  <a:pt x="19151" y="64716"/>
                </a:lnTo>
                <a:lnTo>
                  <a:pt x="18962" y="64810"/>
                </a:lnTo>
                <a:lnTo>
                  <a:pt x="19151" y="64905"/>
                </a:lnTo>
                <a:lnTo>
                  <a:pt x="18490" y="64905"/>
                </a:lnTo>
                <a:lnTo>
                  <a:pt x="17830" y="64716"/>
                </a:lnTo>
                <a:lnTo>
                  <a:pt x="17264" y="64527"/>
                </a:lnTo>
                <a:lnTo>
                  <a:pt x="16698" y="64150"/>
                </a:lnTo>
                <a:lnTo>
                  <a:pt x="16981" y="64056"/>
                </a:lnTo>
                <a:lnTo>
                  <a:pt x="17264" y="64150"/>
                </a:lnTo>
                <a:lnTo>
                  <a:pt x="17264" y="64150"/>
                </a:lnTo>
                <a:lnTo>
                  <a:pt x="15188" y="63207"/>
                </a:lnTo>
                <a:lnTo>
                  <a:pt x="14622" y="62829"/>
                </a:lnTo>
                <a:lnTo>
                  <a:pt x="14717" y="62924"/>
                </a:lnTo>
                <a:lnTo>
                  <a:pt x="13773" y="62546"/>
                </a:lnTo>
                <a:lnTo>
                  <a:pt x="12924" y="62075"/>
                </a:lnTo>
                <a:lnTo>
                  <a:pt x="12358" y="61697"/>
                </a:lnTo>
                <a:lnTo>
                  <a:pt x="12264" y="61508"/>
                </a:lnTo>
                <a:lnTo>
                  <a:pt x="12170" y="61320"/>
                </a:lnTo>
                <a:lnTo>
                  <a:pt x="11698" y="60942"/>
                </a:lnTo>
                <a:lnTo>
                  <a:pt x="11132" y="60471"/>
                </a:lnTo>
                <a:lnTo>
                  <a:pt x="9906" y="59244"/>
                </a:lnTo>
                <a:lnTo>
                  <a:pt x="9906" y="59244"/>
                </a:lnTo>
                <a:lnTo>
                  <a:pt x="10566" y="59527"/>
                </a:lnTo>
                <a:lnTo>
                  <a:pt x="9434" y="58584"/>
                </a:lnTo>
                <a:lnTo>
                  <a:pt x="8207" y="57546"/>
                </a:lnTo>
                <a:lnTo>
                  <a:pt x="7547" y="56886"/>
                </a:lnTo>
                <a:lnTo>
                  <a:pt x="6981" y="56131"/>
                </a:lnTo>
                <a:lnTo>
                  <a:pt x="6226" y="55094"/>
                </a:lnTo>
                <a:lnTo>
                  <a:pt x="6415" y="55377"/>
                </a:lnTo>
                <a:lnTo>
                  <a:pt x="6038" y="54905"/>
                </a:lnTo>
                <a:lnTo>
                  <a:pt x="5472" y="54244"/>
                </a:lnTo>
                <a:lnTo>
                  <a:pt x="5283" y="53961"/>
                </a:lnTo>
                <a:lnTo>
                  <a:pt x="5094" y="53867"/>
                </a:lnTo>
                <a:lnTo>
                  <a:pt x="5377" y="54622"/>
                </a:lnTo>
                <a:lnTo>
                  <a:pt x="5849" y="55282"/>
                </a:lnTo>
                <a:lnTo>
                  <a:pt x="6321" y="55943"/>
                </a:lnTo>
                <a:lnTo>
                  <a:pt x="6698" y="56603"/>
                </a:lnTo>
                <a:lnTo>
                  <a:pt x="6226" y="56226"/>
                </a:lnTo>
                <a:lnTo>
                  <a:pt x="5943" y="55848"/>
                </a:lnTo>
                <a:lnTo>
                  <a:pt x="6038" y="56037"/>
                </a:lnTo>
                <a:lnTo>
                  <a:pt x="5943" y="55943"/>
                </a:lnTo>
                <a:lnTo>
                  <a:pt x="5377" y="55188"/>
                </a:lnTo>
                <a:lnTo>
                  <a:pt x="5000" y="54716"/>
                </a:lnTo>
                <a:lnTo>
                  <a:pt x="4717" y="54150"/>
                </a:lnTo>
                <a:lnTo>
                  <a:pt x="4528" y="53678"/>
                </a:lnTo>
                <a:lnTo>
                  <a:pt x="4528" y="53584"/>
                </a:lnTo>
                <a:lnTo>
                  <a:pt x="4623" y="53395"/>
                </a:lnTo>
                <a:lnTo>
                  <a:pt x="5094" y="54244"/>
                </a:lnTo>
                <a:lnTo>
                  <a:pt x="4717" y="53301"/>
                </a:lnTo>
                <a:lnTo>
                  <a:pt x="4528" y="53018"/>
                </a:lnTo>
                <a:lnTo>
                  <a:pt x="4151" y="52263"/>
                </a:lnTo>
                <a:lnTo>
                  <a:pt x="4151" y="52169"/>
                </a:lnTo>
                <a:lnTo>
                  <a:pt x="3774" y="51509"/>
                </a:lnTo>
                <a:lnTo>
                  <a:pt x="3396" y="50660"/>
                </a:lnTo>
                <a:lnTo>
                  <a:pt x="3585" y="51603"/>
                </a:lnTo>
                <a:lnTo>
                  <a:pt x="3396" y="51226"/>
                </a:lnTo>
                <a:lnTo>
                  <a:pt x="3208" y="50848"/>
                </a:lnTo>
                <a:lnTo>
                  <a:pt x="3208" y="50471"/>
                </a:lnTo>
                <a:lnTo>
                  <a:pt x="3208" y="50094"/>
                </a:lnTo>
                <a:lnTo>
                  <a:pt x="3585" y="50754"/>
                </a:lnTo>
                <a:lnTo>
                  <a:pt x="3868" y="51509"/>
                </a:lnTo>
                <a:lnTo>
                  <a:pt x="3868" y="51509"/>
                </a:lnTo>
                <a:lnTo>
                  <a:pt x="3208" y="49528"/>
                </a:lnTo>
                <a:lnTo>
                  <a:pt x="3208" y="49528"/>
                </a:lnTo>
                <a:lnTo>
                  <a:pt x="3868" y="50754"/>
                </a:lnTo>
                <a:lnTo>
                  <a:pt x="3208" y="48962"/>
                </a:lnTo>
                <a:lnTo>
                  <a:pt x="3585" y="49339"/>
                </a:lnTo>
                <a:lnTo>
                  <a:pt x="3774" y="49433"/>
                </a:lnTo>
                <a:lnTo>
                  <a:pt x="3962" y="49528"/>
                </a:lnTo>
                <a:lnTo>
                  <a:pt x="4057" y="49905"/>
                </a:lnTo>
                <a:lnTo>
                  <a:pt x="3868" y="48962"/>
                </a:lnTo>
                <a:lnTo>
                  <a:pt x="3491" y="47924"/>
                </a:lnTo>
                <a:lnTo>
                  <a:pt x="2641" y="45565"/>
                </a:lnTo>
                <a:lnTo>
                  <a:pt x="2170" y="43867"/>
                </a:lnTo>
                <a:lnTo>
                  <a:pt x="1698" y="41886"/>
                </a:lnTo>
                <a:lnTo>
                  <a:pt x="1698" y="41886"/>
                </a:lnTo>
                <a:lnTo>
                  <a:pt x="1887" y="42075"/>
                </a:lnTo>
                <a:lnTo>
                  <a:pt x="1981" y="41981"/>
                </a:lnTo>
                <a:lnTo>
                  <a:pt x="2075" y="42075"/>
                </a:lnTo>
                <a:lnTo>
                  <a:pt x="2264" y="42169"/>
                </a:lnTo>
                <a:lnTo>
                  <a:pt x="2170" y="40283"/>
                </a:lnTo>
                <a:lnTo>
                  <a:pt x="2075" y="38301"/>
                </a:lnTo>
                <a:lnTo>
                  <a:pt x="2170" y="36415"/>
                </a:lnTo>
                <a:lnTo>
                  <a:pt x="2358" y="35566"/>
                </a:lnTo>
                <a:lnTo>
                  <a:pt x="2453" y="34811"/>
                </a:lnTo>
                <a:lnTo>
                  <a:pt x="2830" y="32830"/>
                </a:lnTo>
                <a:lnTo>
                  <a:pt x="2830" y="33207"/>
                </a:lnTo>
                <a:lnTo>
                  <a:pt x="2924" y="33490"/>
                </a:lnTo>
                <a:lnTo>
                  <a:pt x="2924" y="32453"/>
                </a:lnTo>
                <a:lnTo>
                  <a:pt x="3019" y="31415"/>
                </a:lnTo>
                <a:lnTo>
                  <a:pt x="3396" y="29245"/>
                </a:lnTo>
                <a:lnTo>
                  <a:pt x="3868" y="27075"/>
                </a:lnTo>
                <a:lnTo>
                  <a:pt x="4623" y="25000"/>
                </a:lnTo>
                <a:lnTo>
                  <a:pt x="5566" y="22830"/>
                </a:lnTo>
                <a:lnTo>
                  <a:pt x="6604" y="20849"/>
                </a:lnTo>
                <a:lnTo>
                  <a:pt x="7830" y="18868"/>
                </a:lnTo>
                <a:lnTo>
                  <a:pt x="9151" y="16887"/>
                </a:lnTo>
                <a:lnTo>
                  <a:pt x="10566" y="15094"/>
                </a:lnTo>
                <a:lnTo>
                  <a:pt x="12075" y="13302"/>
                </a:lnTo>
                <a:lnTo>
                  <a:pt x="13773" y="11698"/>
                </a:lnTo>
                <a:lnTo>
                  <a:pt x="15377" y="10095"/>
                </a:lnTo>
                <a:lnTo>
                  <a:pt x="17170" y="8679"/>
                </a:lnTo>
                <a:lnTo>
                  <a:pt x="18962" y="7453"/>
                </a:lnTo>
                <a:lnTo>
                  <a:pt x="20754" y="6321"/>
                </a:lnTo>
                <a:lnTo>
                  <a:pt x="22547" y="5378"/>
                </a:lnTo>
                <a:lnTo>
                  <a:pt x="21603" y="6227"/>
                </a:lnTo>
                <a:lnTo>
                  <a:pt x="22641" y="5472"/>
                </a:lnTo>
                <a:lnTo>
                  <a:pt x="23302" y="5095"/>
                </a:lnTo>
                <a:lnTo>
                  <a:pt x="25377" y="4151"/>
                </a:lnTo>
                <a:lnTo>
                  <a:pt x="24811" y="4151"/>
                </a:lnTo>
                <a:lnTo>
                  <a:pt x="25660" y="3774"/>
                </a:lnTo>
                <a:lnTo>
                  <a:pt x="26886" y="3208"/>
                </a:lnTo>
                <a:lnTo>
                  <a:pt x="26603" y="3585"/>
                </a:lnTo>
                <a:lnTo>
                  <a:pt x="26886" y="3585"/>
                </a:lnTo>
                <a:lnTo>
                  <a:pt x="26886" y="3680"/>
                </a:lnTo>
                <a:lnTo>
                  <a:pt x="26792" y="3774"/>
                </a:lnTo>
                <a:lnTo>
                  <a:pt x="28301" y="3302"/>
                </a:lnTo>
                <a:lnTo>
                  <a:pt x="29622" y="2736"/>
                </a:lnTo>
                <a:lnTo>
                  <a:pt x="31037" y="2264"/>
                </a:lnTo>
                <a:lnTo>
                  <a:pt x="31792" y="2076"/>
                </a:lnTo>
                <a:lnTo>
                  <a:pt x="32641" y="1981"/>
                </a:lnTo>
                <a:lnTo>
                  <a:pt x="32547" y="2076"/>
                </a:lnTo>
                <a:lnTo>
                  <a:pt x="32924" y="1981"/>
                </a:lnTo>
                <a:lnTo>
                  <a:pt x="34245" y="1793"/>
                </a:lnTo>
                <a:lnTo>
                  <a:pt x="35848" y="1415"/>
                </a:lnTo>
                <a:lnTo>
                  <a:pt x="36981" y="1132"/>
                </a:lnTo>
                <a:lnTo>
                  <a:pt x="36981" y="1415"/>
                </a:lnTo>
                <a:lnTo>
                  <a:pt x="40943" y="1227"/>
                </a:lnTo>
                <a:lnTo>
                  <a:pt x="41509" y="1038"/>
                </a:lnTo>
                <a:lnTo>
                  <a:pt x="41697" y="1132"/>
                </a:lnTo>
                <a:lnTo>
                  <a:pt x="41509" y="1227"/>
                </a:lnTo>
                <a:lnTo>
                  <a:pt x="41320" y="1321"/>
                </a:lnTo>
                <a:lnTo>
                  <a:pt x="42263" y="1321"/>
                </a:lnTo>
                <a:lnTo>
                  <a:pt x="43113" y="1227"/>
                </a:lnTo>
                <a:lnTo>
                  <a:pt x="43396" y="1415"/>
                </a:lnTo>
                <a:lnTo>
                  <a:pt x="44056" y="1604"/>
                </a:lnTo>
                <a:lnTo>
                  <a:pt x="45943" y="2076"/>
                </a:lnTo>
                <a:lnTo>
                  <a:pt x="48018" y="2359"/>
                </a:lnTo>
                <a:lnTo>
                  <a:pt x="49622" y="2736"/>
                </a:lnTo>
                <a:lnTo>
                  <a:pt x="47641" y="1981"/>
                </a:lnTo>
                <a:lnTo>
                  <a:pt x="45282" y="1321"/>
                </a:lnTo>
                <a:lnTo>
                  <a:pt x="42735" y="755"/>
                </a:lnTo>
                <a:lnTo>
                  <a:pt x="40188" y="283"/>
                </a:lnTo>
                <a:lnTo>
                  <a:pt x="37735" y="95"/>
                </a:lnTo>
                <a:lnTo>
                  <a:pt x="3547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6634613" y="349273"/>
            <a:ext cx="665567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4500" dirty="0">
                <a:solidFill>
                  <a:schemeClr val="bg1"/>
                </a:solidFill>
                <a:latin typeface="+mj-lt"/>
              </a:rPr>
              <a:t>3</a:t>
            </a:r>
            <a:r>
              <a:rPr lang="en-CA" sz="4500" dirty="0" smtClean="0">
                <a:solidFill>
                  <a:schemeClr val="bg1"/>
                </a:solidFill>
                <a:latin typeface="+mj-lt"/>
              </a:rPr>
              <a:t> </a:t>
            </a:r>
            <a:endParaRPr lang="en-US" sz="45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8906" y="1371600"/>
            <a:ext cx="4709102" cy="28931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PHOTO OF A FOREST HERE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56811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1700925" y="1752726"/>
            <a:ext cx="6663146" cy="819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-CA" sz="4400" dirty="0" smtClean="0"/>
              <a:t>Don’t just do something. </a:t>
            </a:r>
          </a:p>
          <a:p>
            <a:pPr lvl="0" algn="l">
              <a:spcBef>
                <a:spcPts val="0"/>
              </a:spcBef>
              <a:buNone/>
            </a:pPr>
            <a:r>
              <a:rPr lang="en-CA" sz="4400" dirty="0" smtClean="0"/>
              <a:t>Sit there!</a:t>
            </a:r>
            <a:endParaRPr lang="en-CA" dirty="0"/>
          </a:p>
          <a:p>
            <a:pPr lvl="0" algn="l">
              <a:spcBef>
                <a:spcPts val="0"/>
              </a:spcBef>
              <a:buNone/>
            </a:pPr>
            <a:r>
              <a:rPr lang="en-CA" sz="2400" dirty="0" smtClean="0"/>
              <a:t>~Marshall Rosenberg</a:t>
            </a:r>
            <a:endParaRPr lang="en" sz="2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-18759" y="1086441"/>
            <a:ext cx="9156000" cy="857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CA" sz="3200" dirty="0" smtClean="0">
                <a:latin typeface="+mj-lt"/>
              </a:rPr>
              <a:t>banana banana</a:t>
            </a:r>
            <a:endParaRPr lang="en" sz="3200" dirty="0">
              <a:latin typeface="+mj-lt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2535335" y="1655478"/>
            <a:ext cx="4047811" cy="3103366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dirty="0" smtClean="0">
                <a:solidFill>
                  <a:schemeClr val="bg1"/>
                </a:solidFill>
                <a:latin typeface="+mn-lt"/>
              </a:rPr>
              <a:t>A: apple</a:t>
            </a:r>
            <a:br>
              <a:rPr lang="en-US" dirty="0" smtClean="0">
                <a:solidFill>
                  <a:schemeClr val="bg1"/>
                </a:solidFill>
                <a:latin typeface="+mn-lt"/>
              </a:rPr>
            </a:br>
            <a:r>
              <a:rPr lang="en-US" dirty="0" smtClean="0">
                <a:solidFill>
                  <a:srgbClr val="FF0000"/>
                </a:solidFill>
                <a:latin typeface="+mn-lt"/>
              </a:rPr>
              <a:t>B: apple 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dirty="0" smtClean="0">
                <a:latin typeface="+mn-lt"/>
              </a:rPr>
              <a:t>A: banana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solidFill>
                  <a:srgbClr val="FF0000"/>
                </a:solidFill>
                <a:latin typeface="+mn-lt"/>
              </a:rPr>
              <a:t>B: banana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dirty="0" smtClean="0">
                <a:latin typeface="+mn-lt"/>
              </a:rPr>
              <a:t>A: I love…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solidFill>
                  <a:srgbClr val="FF0000"/>
                </a:solidFill>
                <a:latin typeface="+mn-lt"/>
              </a:rPr>
              <a:t>B: you love…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dirty="0" smtClean="0">
                <a:latin typeface="+mn-lt"/>
              </a:rPr>
              <a:t>A: I fear…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solidFill>
                  <a:srgbClr val="FF0000"/>
                </a:solidFill>
                <a:latin typeface="+mn-lt"/>
              </a:rPr>
              <a:t>B: you fear…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9566721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1546</TotalTime>
  <Words>646</Words>
  <Application>Microsoft Macintosh PowerPoint</Application>
  <PresentationFormat>On-screen Show (16:9)</PresentationFormat>
  <Paragraphs>187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Calibri Light</vt:lpstr>
      <vt:lpstr>Skrawl</vt:lpstr>
      <vt:lpstr>Sniglet</vt:lpstr>
      <vt:lpstr>Walter Turncoat</vt:lpstr>
      <vt:lpstr>Arial</vt:lpstr>
      <vt:lpstr>Office Theme</vt:lpstr>
      <vt:lpstr>emotional intelligence for  sex ed CRASH COURSE</vt:lpstr>
      <vt:lpstr>our time together</vt:lpstr>
      <vt:lpstr>emotions</vt:lpstr>
      <vt:lpstr>emotions &amp; sex ed</vt:lpstr>
      <vt:lpstr>reality perception &amp; tolerance</vt:lpstr>
      <vt:lpstr>what’s so hard about reality?</vt:lpstr>
      <vt:lpstr>3 empathy</vt:lpstr>
      <vt:lpstr>PowerPoint Presentation</vt:lpstr>
      <vt:lpstr>banana banana</vt:lpstr>
      <vt:lpstr>4 rapport &amp; influence</vt:lpstr>
      <vt:lpstr>5 messaging</vt:lpstr>
      <vt:lpstr>PowerPoint Presentation</vt:lpstr>
      <vt:lpstr>PowerPoint Presentation</vt:lpstr>
      <vt:lpstr>PowerPoint Presentation</vt:lpstr>
      <vt:lpstr>PowerPoint Presentation</vt:lpstr>
      <vt:lpstr>Whatever you do in life will be insignificant,  and it’s very important that you do it. ~ Mahatma Ghandi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 Intelligence for Sex Ed CRASH COURSE</dc:title>
  <dc:creator>karen b k chan</dc:creator>
  <cp:lastModifiedBy>karen b k chan</cp:lastModifiedBy>
  <cp:revision>39</cp:revision>
  <dcterms:created xsi:type="dcterms:W3CDTF">2016-04-30T16:16:31Z</dcterms:created>
  <dcterms:modified xsi:type="dcterms:W3CDTF">2017-01-31T23:17:20Z</dcterms:modified>
</cp:coreProperties>
</file>